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80" r:id="rId2"/>
    <p:sldMasterId id="2147483727" r:id="rId3"/>
  </p:sldMasterIdLst>
  <p:notesMasterIdLst>
    <p:notesMasterId r:id="rId51"/>
  </p:notesMasterIdLst>
  <p:sldIdLst>
    <p:sldId id="256" r:id="rId4"/>
    <p:sldId id="307" r:id="rId5"/>
    <p:sldId id="260" r:id="rId6"/>
    <p:sldId id="570" r:id="rId7"/>
    <p:sldId id="989" r:id="rId8"/>
    <p:sldId id="990" r:id="rId9"/>
    <p:sldId id="966" r:id="rId10"/>
    <p:sldId id="984" r:id="rId11"/>
    <p:sldId id="965" r:id="rId12"/>
    <p:sldId id="978" r:id="rId13"/>
    <p:sldId id="261" r:id="rId14"/>
    <p:sldId id="268" r:id="rId15"/>
    <p:sldId id="270" r:id="rId16"/>
    <p:sldId id="991" r:id="rId17"/>
    <p:sldId id="992" r:id="rId18"/>
    <p:sldId id="979" r:id="rId19"/>
    <p:sldId id="963" r:id="rId20"/>
    <p:sldId id="274" r:id="rId21"/>
    <p:sldId id="272" r:id="rId22"/>
    <p:sldId id="263" r:id="rId23"/>
    <p:sldId id="993" r:id="rId24"/>
    <p:sldId id="279" r:id="rId25"/>
    <p:sldId id="281" r:id="rId26"/>
    <p:sldId id="275" r:id="rId27"/>
    <p:sldId id="273" r:id="rId28"/>
    <p:sldId id="276" r:id="rId29"/>
    <p:sldId id="262" r:id="rId30"/>
    <p:sldId id="277" r:id="rId31"/>
    <p:sldId id="280" r:id="rId32"/>
    <p:sldId id="282" r:id="rId33"/>
    <p:sldId id="283" r:id="rId34"/>
    <p:sldId id="284" r:id="rId35"/>
    <p:sldId id="285" r:id="rId36"/>
    <p:sldId id="287" r:id="rId37"/>
    <p:sldId id="288" r:id="rId38"/>
    <p:sldId id="289" r:id="rId39"/>
    <p:sldId id="290" r:id="rId40"/>
    <p:sldId id="291" r:id="rId41"/>
    <p:sldId id="292" r:id="rId42"/>
    <p:sldId id="293" r:id="rId43"/>
    <p:sldId id="297" r:id="rId44"/>
    <p:sldId id="298" r:id="rId45"/>
    <p:sldId id="299" r:id="rId46"/>
    <p:sldId id="258" r:id="rId47"/>
    <p:sldId id="305" r:id="rId48"/>
    <p:sldId id="304" r:id="rId49"/>
    <p:sldId id="306" r:id="rId50"/>
  </p:sldIdLst>
  <p:sldSz cx="12192000" cy="6858000"/>
  <p:notesSz cx="6858000" cy="9144000"/>
  <p:embeddedFontLst>
    <p:embeddedFont>
      <p:font typeface="Arial Narrow" panose="020B060602020203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Gill Sans" panose="020B0604020202020204" charset="0"/>
      <p:regular r:id="rId62"/>
      <p:bold r:id="rId63"/>
    </p:embeddedFont>
    <p:embeddedFont>
      <p:font typeface="Gill Sans MT" panose="020B0502020104020203" pitchFamily="34" charset="0"/>
      <p:regular r:id="rId64"/>
      <p:bold r:id="rId65"/>
      <p:italic r:id="rId66"/>
      <p:boldItalic r:id="rId67"/>
    </p:embeddedFont>
    <p:embeddedFont>
      <p:font typeface="Verdana" panose="020B060403050404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52">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jqqG+zNlps4W5f0+CA/ryVMe8y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7ADF34-CE91-46BF-A7D6-FE3C7FE0B9B5}">
  <a:tblStyle styleId="{E47ADF34-CE91-46BF-A7D6-FE3C7FE0B9B5}" styleName="Table_0">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AF0"/>
          </a:solidFill>
        </a:fill>
      </a:tcStyle>
    </a:wholeTbl>
    <a:band1H>
      <a:tcTxStyle b="off" i="off"/>
      <a:tcStyle>
        <a:tcBdr/>
        <a:fill>
          <a:solidFill>
            <a:srgbClr val="CBD3DF"/>
          </a:solidFill>
        </a:fill>
      </a:tcStyle>
    </a:band1H>
    <a:band2H>
      <a:tcTxStyle b="off" i="off"/>
      <a:tcStyle>
        <a:tcBdr/>
      </a:tcStyle>
    </a:band2H>
    <a:band1V>
      <a:tcTxStyle b="off" i="off"/>
      <a:tcStyle>
        <a:tcBdr/>
        <a:fill>
          <a:solidFill>
            <a:srgbClr val="CBD3DF"/>
          </a:solidFill>
        </a:fill>
      </a:tcStyle>
    </a:band1V>
    <a:band2V>
      <a:tcTxStyle b="off" i="off"/>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72" y="168"/>
      </p:cViewPr>
      <p:guideLst>
        <p:guide orient="horz" pos="235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notesMaster" Target="notesMasters/notesMaster1.xml"/><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801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6" name="Google Shape;77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6" name="Google Shape;77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517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4" name="Google Shape;85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2" name="Google Shape;7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8" name="Google Shape;76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1" name="Google Shape;79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3" name="Google Shape;80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2" name="Google Shape;83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3" name="Google Shape;86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1" name="Google Shape;8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6" name="Google Shape;88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5" name="Google Shape;91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5" name="Google Shape;92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4" name="Google Shape;93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3709712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2" name="Google Shape;94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9" name="Google Shape;94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9" name="Google Shape;95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7" name="Google Shape;9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1" name="Google Shape;103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8" name="Google Shape;103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9" name="Google Shape;110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46</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2262099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7" name="Google Shape;111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92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96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icture with Caption_1" type="picTx">
  <p:cSld name="PICTURE_WITH_CAPTION_TEXT">
    <p:spTree>
      <p:nvGrpSpPr>
        <p:cNvPr id="1" name="Shape 19"/>
        <p:cNvGrpSpPr/>
        <p:nvPr/>
      </p:nvGrpSpPr>
      <p:grpSpPr>
        <a:xfrm>
          <a:off x="0" y="0"/>
          <a:ext cx="0" cy="0"/>
          <a:chOff x="0" y="0"/>
          <a:chExt cx="0" cy="0"/>
        </a:xfrm>
      </p:grpSpPr>
      <p:sp>
        <p:nvSpPr>
          <p:cNvPr id="20" name="Google Shape;20;p53"/>
          <p:cNvSpPr txBox="1">
            <a:spLocks noGrp="1"/>
          </p:cNvSpPr>
          <p:nvPr>
            <p:ph type="body" idx="1"/>
          </p:nvPr>
        </p:nvSpPr>
        <p:spPr>
          <a:xfrm>
            <a:off x="8119868" y="5356067"/>
            <a:ext cx="3625595" cy="1000782"/>
          </a:xfrm>
          <a:prstGeom prst="rect">
            <a:avLst/>
          </a:prstGeom>
          <a:solidFill>
            <a:srgbClr val="465359"/>
          </a:solidFill>
          <a:ln>
            <a:noFill/>
          </a:ln>
        </p:spPr>
        <p:txBody>
          <a:bodyPr spcFirstLastPara="1" wrap="square" lIns="91425" tIns="0" rIns="91425" bIns="0" anchor="ctr" anchorCtr="0">
            <a:normAutofit/>
          </a:bodyPr>
          <a:lstStyle>
            <a:lvl1pPr marL="457200" lvl="0" indent="-228600" algn="ctr">
              <a:lnSpc>
                <a:spcPct val="100000"/>
              </a:lnSpc>
              <a:spcBef>
                <a:spcPts val="0"/>
              </a:spcBef>
              <a:spcAft>
                <a:spcPts val="0"/>
              </a:spcAft>
              <a:buSzPts val="1656"/>
              <a:buNone/>
              <a:defRPr sz="1800">
                <a:solidFill>
                  <a:srgbClr val="FFFFFF"/>
                </a:solidFill>
              </a:defRPr>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21" name="Google Shape;21;p53"/>
          <p:cNvSpPr txBox="1">
            <a:spLocks noGrp="1"/>
          </p:cNvSpPr>
          <p:nvPr>
            <p:ph type="title"/>
          </p:nvPr>
        </p:nvSpPr>
        <p:spPr>
          <a:xfrm>
            <a:off x="8119869" y="453642"/>
            <a:ext cx="3625595" cy="4826023"/>
          </a:xfrm>
          <a:prstGeom prst="rect">
            <a:avLst/>
          </a:prstGeom>
          <a:solidFill>
            <a:schemeClr val="accent1"/>
          </a:solidFill>
          <a:ln>
            <a:noFill/>
          </a:ln>
        </p:spPr>
        <p:txBody>
          <a:bodyPr spcFirstLastPara="1" wrap="square" lIns="91425" tIns="0" rIns="91425" bIns="0" anchor="ctr" anchorCtr="0">
            <a:noAutofit/>
          </a:bodyPr>
          <a:lstStyle>
            <a:lvl1pPr lvl="0" algn="ctr">
              <a:lnSpc>
                <a:spcPct val="100000"/>
              </a:lnSpc>
              <a:spcBef>
                <a:spcPts val="0"/>
              </a:spcBef>
              <a:spcAft>
                <a:spcPts val="0"/>
              </a:spcAft>
              <a:buClr>
                <a:srgbClr val="FFFFFF"/>
              </a:buClr>
              <a:buSzPts val="3600"/>
              <a:buFont typeface="Gill Sans"/>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3"/>
          <p:cNvSpPr>
            <a:spLocks noGrp="1"/>
          </p:cNvSpPr>
          <p:nvPr>
            <p:ph type="pic" idx="2"/>
          </p:nvPr>
        </p:nvSpPr>
        <p:spPr>
          <a:xfrm>
            <a:off x="439766" y="453642"/>
            <a:ext cx="7602421" cy="5903207"/>
          </a:xfrm>
          <a:prstGeom prst="rect">
            <a:avLst/>
          </a:prstGeom>
          <a:solidFill>
            <a:srgbClr val="D8D8D8"/>
          </a:solidFill>
          <a:ln>
            <a:noFill/>
          </a:ln>
        </p:spPr>
      </p:sp>
      <p:sp>
        <p:nvSpPr>
          <p:cNvPr id="23" name="Google Shape;23;p5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3"/>
        <p:cNvGrpSpPr/>
        <p:nvPr/>
      </p:nvGrpSpPr>
      <p:grpSpPr>
        <a:xfrm>
          <a:off x="0" y="0"/>
          <a:ext cx="0" cy="0"/>
          <a:chOff x="0" y="0"/>
          <a:chExt cx="0" cy="0"/>
        </a:xfrm>
      </p:grpSpPr>
      <p:sp>
        <p:nvSpPr>
          <p:cNvPr id="84" name="Google Shape;84;p68"/>
          <p:cNvSpPr/>
          <p:nvPr/>
        </p:nvSpPr>
        <p:spPr>
          <a:xfrm>
            <a:off x="464570" y="924470"/>
            <a:ext cx="11298932" cy="482371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68"/>
          <p:cNvSpPr txBox="1">
            <a:spLocks noGrp="1"/>
          </p:cNvSpPr>
          <p:nvPr>
            <p:ph type="ctrTitle"/>
          </p:nvPr>
        </p:nvSpPr>
        <p:spPr>
          <a:xfrm>
            <a:off x="599225" y="2075228"/>
            <a:ext cx="10993549" cy="81789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4400"/>
              <a:buFont typeface="Gill Sans"/>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8"/>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68"/>
          <p:cNvSpPr txBox="1">
            <a:spLocks noGrp="1"/>
          </p:cNvSpPr>
          <p:nvPr>
            <p:ph type="subTitle" idx="1"/>
          </p:nvPr>
        </p:nvSpPr>
        <p:spPr>
          <a:xfrm>
            <a:off x="3453064" y="3273691"/>
            <a:ext cx="6087978"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SzPts val="2640"/>
              <a:buFont typeface="Arial"/>
              <a:buChar char="•"/>
              <a:defRPr sz="2400" cap="none">
                <a:solidFill>
                  <a:schemeClr val="lt1"/>
                </a:solidFill>
              </a:defRPr>
            </a:lvl1pPr>
            <a:lvl2pPr lvl="1" algn="ctr">
              <a:lnSpc>
                <a:spcPct val="100000"/>
              </a:lnSpc>
              <a:spcBef>
                <a:spcPts val="600"/>
              </a:spcBef>
              <a:spcAft>
                <a:spcPts val="0"/>
              </a:spcAft>
              <a:buSzPts val="1472"/>
              <a:buNone/>
              <a:defRPr>
                <a:solidFill>
                  <a:srgbClr val="89A0BD"/>
                </a:solidFill>
              </a:defRPr>
            </a:lvl2pPr>
            <a:lvl3pPr lvl="2" algn="ctr">
              <a:lnSpc>
                <a:spcPct val="100000"/>
              </a:lnSpc>
              <a:spcBef>
                <a:spcPts val="600"/>
              </a:spcBef>
              <a:spcAft>
                <a:spcPts val="0"/>
              </a:spcAft>
              <a:buSzPts val="1288"/>
              <a:buNone/>
              <a:defRPr>
                <a:solidFill>
                  <a:srgbClr val="89A0BD"/>
                </a:solidFill>
              </a:defRPr>
            </a:lvl3pPr>
            <a:lvl4pPr lvl="3" algn="ctr">
              <a:lnSpc>
                <a:spcPct val="100000"/>
              </a:lnSpc>
              <a:spcBef>
                <a:spcPts val="600"/>
              </a:spcBef>
              <a:spcAft>
                <a:spcPts val="0"/>
              </a:spcAft>
              <a:buSzPts val="1104"/>
              <a:buNone/>
              <a:defRPr>
                <a:solidFill>
                  <a:srgbClr val="89A0BD"/>
                </a:solidFill>
              </a:defRPr>
            </a:lvl4pPr>
            <a:lvl5pPr lvl="4" algn="ctr">
              <a:lnSpc>
                <a:spcPct val="100000"/>
              </a:lnSpc>
              <a:spcBef>
                <a:spcPts val="600"/>
              </a:spcBef>
              <a:spcAft>
                <a:spcPts val="0"/>
              </a:spcAft>
              <a:buSzPts val="1104"/>
              <a:buNone/>
              <a:defRPr>
                <a:solidFill>
                  <a:srgbClr val="89A0BD"/>
                </a:solidFill>
              </a:defRPr>
            </a:lvl5pPr>
            <a:lvl6pPr lvl="5" algn="ctr">
              <a:lnSpc>
                <a:spcPct val="100000"/>
              </a:lnSpc>
              <a:spcBef>
                <a:spcPts val="600"/>
              </a:spcBef>
              <a:spcAft>
                <a:spcPts val="0"/>
              </a:spcAft>
              <a:buSzPts val="1104"/>
              <a:buNone/>
              <a:defRPr>
                <a:solidFill>
                  <a:srgbClr val="89A0BD"/>
                </a:solidFill>
              </a:defRPr>
            </a:lvl6pPr>
            <a:lvl7pPr lvl="6" algn="ctr">
              <a:lnSpc>
                <a:spcPct val="100000"/>
              </a:lnSpc>
              <a:spcBef>
                <a:spcPts val="600"/>
              </a:spcBef>
              <a:spcAft>
                <a:spcPts val="0"/>
              </a:spcAft>
              <a:buSzPts val="1104"/>
              <a:buNone/>
              <a:defRPr>
                <a:solidFill>
                  <a:srgbClr val="89A0BD"/>
                </a:solidFill>
              </a:defRPr>
            </a:lvl7pPr>
            <a:lvl8pPr lvl="7" algn="ctr">
              <a:lnSpc>
                <a:spcPct val="100000"/>
              </a:lnSpc>
              <a:spcBef>
                <a:spcPts val="600"/>
              </a:spcBef>
              <a:spcAft>
                <a:spcPts val="0"/>
              </a:spcAft>
              <a:buSzPts val="1104"/>
              <a:buNone/>
              <a:defRPr>
                <a:solidFill>
                  <a:srgbClr val="89A0BD"/>
                </a:solidFill>
              </a:defRPr>
            </a:lvl8pPr>
            <a:lvl9pPr lvl="8" algn="ctr">
              <a:lnSpc>
                <a:spcPct val="100000"/>
              </a:lnSpc>
              <a:spcBef>
                <a:spcPts val="600"/>
              </a:spcBef>
              <a:spcAft>
                <a:spcPts val="600"/>
              </a:spcAft>
              <a:buSzPts val="1104"/>
              <a:buNone/>
              <a:defRPr>
                <a:solidFill>
                  <a:srgbClr val="89A0BD"/>
                </a:solidFill>
              </a:defRPr>
            </a:lvl9pPr>
          </a:lstStyle>
          <a:p>
            <a:endParaRPr/>
          </a:p>
        </p:txBody>
      </p:sp>
      <p:sp>
        <p:nvSpPr>
          <p:cNvPr id="89" name="Google Shape;89;p68"/>
          <p:cNvSpPr/>
          <p:nvPr/>
        </p:nvSpPr>
        <p:spPr>
          <a:xfrm>
            <a:off x="617263" y="2876110"/>
            <a:ext cx="10993546" cy="62958"/>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69"/>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69"/>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9"/>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9A0BD"/>
                </a:solidFill>
              </a:defRPr>
            </a:lvl2pPr>
            <a:lvl3pPr marL="1371600" lvl="2" indent="-228600" algn="l">
              <a:lnSpc>
                <a:spcPct val="100000"/>
              </a:lnSpc>
              <a:spcBef>
                <a:spcPts val="600"/>
              </a:spcBef>
              <a:spcAft>
                <a:spcPts val="0"/>
              </a:spcAft>
              <a:buSzPts val="1472"/>
              <a:buNone/>
              <a:defRPr sz="1600">
                <a:solidFill>
                  <a:srgbClr val="89A0BD"/>
                </a:solidFill>
              </a:defRPr>
            </a:lvl3pPr>
            <a:lvl4pPr marL="1828800" lvl="3" indent="-228600" algn="l">
              <a:lnSpc>
                <a:spcPct val="100000"/>
              </a:lnSpc>
              <a:spcBef>
                <a:spcPts val="600"/>
              </a:spcBef>
              <a:spcAft>
                <a:spcPts val="0"/>
              </a:spcAft>
              <a:buSzPts val="1288"/>
              <a:buNone/>
              <a:defRPr sz="1400">
                <a:solidFill>
                  <a:srgbClr val="89A0BD"/>
                </a:solidFill>
              </a:defRPr>
            </a:lvl4pPr>
            <a:lvl5pPr marL="2286000" lvl="4" indent="-228600" algn="l">
              <a:lnSpc>
                <a:spcPct val="100000"/>
              </a:lnSpc>
              <a:spcBef>
                <a:spcPts val="600"/>
              </a:spcBef>
              <a:spcAft>
                <a:spcPts val="0"/>
              </a:spcAft>
              <a:buSzPts val="1288"/>
              <a:buNone/>
              <a:defRPr sz="1400">
                <a:solidFill>
                  <a:srgbClr val="89A0BD"/>
                </a:solidFill>
              </a:defRPr>
            </a:lvl5pPr>
            <a:lvl6pPr marL="2743200" lvl="5" indent="-228600" algn="l">
              <a:lnSpc>
                <a:spcPct val="100000"/>
              </a:lnSpc>
              <a:spcBef>
                <a:spcPts val="600"/>
              </a:spcBef>
              <a:spcAft>
                <a:spcPts val="0"/>
              </a:spcAft>
              <a:buSzPts val="1288"/>
              <a:buNone/>
              <a:defRPr sz="1400">
                <a:solidFill>
                  <a:srgbClr val="89A0BD"/>
                </a:solidFill>
              </a:defRPr>
            </a:lvl6pPr>
            <a:lvl7pPr marL="3200400" lvl="6" indent="-228600" algn="l">
              <a:lnSpc>
                <a:spcPct val="100000"/>
              </a:lnSpc>
              <a:spcBef>
                <a:spcPts val="600"/>
              </a:spcBef>
              <a:spcAft>
                <a:spcPts val="0"/>
              </a:spcAft>
              <a:buSzPts val="1288"/>
              <a:buNone/>
              <a:defRPr sz="1400">
                <a:solidFill>
                  <a:srgbClr val="89A0BD"/>
                </a:solidFill>
              </a:defRPr>
            </a:lvl7pPr>
            <a:lvl8pPr marL="3657600" lvl="7" indent="-228600" algn="l">
              <a:lnSpc>
                <a:spcPct val="100000"/>
              </a:lnSpc>
              <a:spcBef>
                <a:spcPts val="600"/>
              </a:spcBef>
              <a:spcAft>
                <a:spcPts val="0"/>
              </a:spcAft>
              <a:buSzPts val="1288"/>
              <a:buNone/>
              <a:defRPr sz="1400">
                <a:solidFill>
                  <a:srgbClr val="89A0BD"/>
                </a:solidFill>
              </a:defRPr>
            </a:lvl8pPr>
            <a:lvl9pPr marL="4114800" lvl="8" indent="-228600" algn="l">
              <a:lnSpc>
                <a:spcPct val="100000"/>
              </a:lnSpc>
              <a:spcBef>
                <a:spcPts val="600"/>
              </a:spcBef>
              <a:spcAft>
                <a:spcPts val="600"/>
              </a:spcAft>
              <a:buSzPts val="1288"/>
              <a:buNone/>
              <a:defRPr sz="1400">
                <a:solidFill>
                  <a:srgbClr val="89A0BD"/>
                </a:solidFill>
              </a:defRPr>
            </a:lvl9pPr>
          </a:lstStyle>
          <a:p>
            <a:endParaRPr/>
          </a:p>
        </p:txBody>
      </p:sp>
      <p:sp>
        <p:nvSpPr>
          <p:cNvPr id="94" name="Google Shape;94;p69"/>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3093D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9"/>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3093D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6"/>
        <p:cNvGrpSpPr/>
        <p:nvPr/>
      </p:nvGrpSpPr>
      <p:grpSpPr>
        <a:xfrm>
          <a:off x="0" y="0"/>
          <a:ext cx="0" cy="0"/>
          <a:chOff x="0" y="0"/>
          <a:chExt cx="0" cy="0"/>
        </a:xfrm>
      </p:grpSpPr>
      <p:sp>
        <p:nvSpPr>
          <p:cNvPr id="97" name="Google Shape;97;p70"/>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0"/>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70"/>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70"/>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Gill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0"/>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102" name="Google Shape;102;p70"/>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03" name="Google Shape;103;p70"/>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104" name="Google Shape;104;p70"/>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05"/>
        <p:cNvGrpSpPr/>
        <p:nvPr/>
      </p:nvGrpSpPr>
      <p:grpSpPr>
        <a:xfrm>
          <a:off x="0" y="0"/>
          <a:ext cx="0" cy="0"/>
          <a:chOff x="0" y="0"/>
          <a:chExt cx="0" cy="0"/>
        </a:xfrm>
      </p:grpSpPr>
      <p:sp>
        <p:nvSpPr>
          <p:cNvPr id="106" name="Google Shape;106;p71"/>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1"/>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71"/>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71"/>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E3450"/>
              </a:buClr>
              <a:buSzPts val="2000"/>
              <a:buFont typeface="Gill Sans"/>
              <a:buNone/>
              <a:defRPr sz="2000" b="0">
                <a:solidFill>
                  <a:srgbClr val="0E345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1"/>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111" name="Google Shape;111;p71"/>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2"/>
        <p:cNvGrpSpPr/>
        <p:nvPr/>
      </p:nvGrpSpPr>
      <p:grpSpPr>
        <a:xfrm>
          <a:off x="0" y="0"/>
          <a:ext cx="0" cy="0"/>
          <a:chOff x="0" y="0"/>
          <a:chExt cx="0" cy="0"/>
        </a:xfrm>
      </p:grpSpPr>
      <p:sp>
        <p:nvSpPr>
          <p:cNvPr id="113" name="Google Shape;113;p72"/>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72"/>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2"/>
          <p:cNvSpPr>
            <a:spLocks noGrp="1"/>
          </p:cNvSpPr>
          <p:nvPr>
            <p:ph type="pic" idx="2"/>
          </p:nvPr>
        </p:nvSpPr>
        <p:spPr>
          <a:xfrm>
            <a:off x="447817" y="599725"/>
            <a:ext cx="11290859" cy="3557252"/>
          </a:xfrm>
          <a:prstGeom prst="rect">
            <a:avLst/>
          </a:prstGeom>
          <a:noFill/>
          <a:ln>
            <a:noFill/>
          </a:ln>
        </p:spPr>
      </p:sp>
      <p:sp>
        <p:nvSpPr>
          <p:cNvPr id="117" name="Google Shape;117;p72"/>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Picture with Caption">
  <p:cSld name="Two Picture with Caption">
    <p:spTree>
      <p:nvGrpSpPr>
        <p:cNvPr id="1" name="Shape 118"/>
        <p:cNvGrpSpPr/>
        <p:nvPr/>
      </p:nvGrpSpPr>
      <p:grpSpPr>
        <a:xfrm>
          <a:off x="0" y="0"/>
          <a:ext cx="0" cy="0"/>
          <a:chOff x="0" y="0"/>
          <a:chExt cx="0" cy="0"/>
        </a:xfrm>
      </p:grpSpPr>
      <p:sp>
        <p:nvSpPr>
          <p:cNvPr id="119" name="Google Shape;119;p73"/>
          <p:cNvSpPr>
            <a:spLocks noGrp="1"/>
          </p:cNvSpPr>
          <p:nvPr>
            <p:ph type="pic" idx="2"/>
          </p:nvPr>
        </p:nvSpPr>
        <p:spPr>
          <a:xfrm>
            <a:off x="4242275" y="641101"/>
            <a:ext cx="3702877" cy="5749461"/>
          </a:xfrm>
          <a:prstGeom prst="rect">
            <a:avLst/>
          </a:prstGeom>
          <a:solidFill>
            <a:srgbClr val="D8D8D8"/>
          </a:solidFill>
          <a:ln>
            <a:noFill/>
          </a:ln>
        </p:spPr>
      </p:sp>
      <p:sp>
        <p:nvSpPr>
          <p:cNvPr id="120" name="Google Shape;120;p73"/>
          <p:cNvSpPr>
            <a:spLocks noGrp="1"/>
          </p:cNvSpPr>
          <p:nvPr>
            <p:ph type="pic" idx="3"/>
          </p:nvPr>
        </p:nvSpPr>
        <p:spPr>
          <a:xfrm>
            <a:off x="8047164" y="641101"/>
            <a:ext cx="3702877" cy="5749461"/>
          </a:xfrm>
          <a:prstGeom prst="rect">
            <a:avLst/>
          </a:prstGeom>
          <a:solidFill>
            <a:srgbClr val="D8D8D8"/>
          </a:solidFill>
          <a:ln>
            <a:noFill/>
          </a:ln>
        </p:spPr>
      </p:sp>
      <p:sp>
        <p:nvSpPr>
          <p:cNvPr id="121" name="Google Shape;121;p73"/>
          <p:cNvSpPr txBox="1">
            <a:spLocks noGrp="1"/>
          </p:cNvSpPr>
          <p:nvPr>
            <p:ph type="title"/>
          </p:nvPr>
        </p:nvSpPr>
        <p:spPr>
          <a:xfrm>
            <a:off x="358529" y="457200"/>
            <a:ext cx="379088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Gill Sans"/>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3"/>
          <p:cNvSpPr txBox="1">
            <a:spLocks noGrp="1"/>
          </p:cNvSpPr>
          <p:nvPr>
            <p:ph type="body" idx="1"/>
          </p:nvPr>
        </p:nvSpPr>
        <p:spPr>
          <a:xfrm>
            <a:off x="358529" y="2057400"/>
            <a:ext cx="3790884" cy="3811588"/>
          </a:xfrm>
          <a:prstGeom prst="rect">
            <a:avLst/>
          </a:prstGeom>
          <a:noFill/>
          <a:ln>
            <a:noFill/>
          </a:ln>
        </p:spPr>
        <p:txBody>
          <a:bodyPr spcFirstLastPara="1" wrap="square" lIns="91425" tIns="45700" rIns="91425" bIns="45700" anchor="ctr" anchorCtr="0">
            <a:normAutofit/>
          </a:bodyPr>
          <a:lstStyle>
            <a:lvl1pPr marL="457200" lvl="0" indent="-322072" algn="l">
              <a:lnSpc>
                <a:spcPct val="90000"/>
              </a:lnSpc>
              <a:spcBef>
                <a:spcPts val="320"/>
              </a:spcBef>
              <a:spcAft>
                <a:spcPts val="0"/>
              </a:spcAft>
              <a:buSzPts val="1472"/>
              <a:buFont typeface="Noto Sans Symbols"/>
              <a:buChar char="▪"/>
              <a:defRPr sz="1600"/>
            </a:lvl1pPr>
            <a:lvl2pPr marL="914400" lvl="1" indent="-228600" algn="l">
              <a:lnSpc>
                <a:spcPct val="100000"/>
              </a:lnSpc>
              <a:spcBef>
                <a:spcPts val="600"/>
              </a:spcBef>
              <a:spcAft>
                <a:spcPts val="0"/>
              </a:spcAft>
              <a:buSzPts val="1288"/>
              <a:buNone/>
              <a:defRPr sz="1400"/>
            </a:lvl2pPr>
            <a:lvl3pPr marL="1371600" lvl="2" indent="-228600" algn="l">
              <a:lnSpc>
                <a:spcPct val="100000"/>
              </a:lnSpc>
              <a:spcBef>
                <a:spcPts val="600"/>
              </a:spcBef>
              <a:spcAft>
                <a:spcPts val="0"/>
              </a:spcAft>
              <a:buSzPts val="1104"/>
              <a:buNone/>
              <a:defRPr sz="1200"/>
            </a:lvl3pPr>
            <a:lvl4pPr marL="1828800" lvl="3" indent="-228600" algn="l">
              <a:lnSpc>
                <a:spcPct val="100000"/>
              </a:lnSpc>
              <a:spcBef>
                <a:spcPts val="600"/>
              </a:spcBef>
              <a:spcAft>
                <a:spcPts val="0"/>
              </a:spcAft>
              <a:buSzPts val="920"/>
              <a:buNone/>
              <a:defRPr sz="1000"/>
            </a:lvl4pPr>
            <a:lvl5pPr marL="2286000" lvl="4" indent="-228600" algn="l">
              <a:lnSpc>
                <a:spcPct val="100000"/>
              </a:lnSpc>
              <a:spcBef>
                <a:spcPts val="600"/>
              </a:spcBef>
              <a:spcAft>
                <a:spcPts val="0"/>
              </a:spcAft>
              <a:buSzPts val="920"/>
              <a:buNone/>
              <a:defRPr sz="1000"/>
            </a:lvl5pPr>
            <a:lvl6pPr marL="2743200" lvl="5" indent="-228600" algn="l">
              <a:lnSpc>
                <a:spcPct val="100000"/>
              </a:lnSpc>
              <a:spcBef>
                <a:spcPts val="600"/>
              </a:spcBef>
              <a:spcAft>
                <a:spcPts val="0"/>
              </a:spcAft>
              <a:buSzPts val="920"/>
              <a:buNone/>
              <a:defRPr sz="1000"/>
            </a:lvl6pPr>
            <a:lvl7pPr marL="3200400" lvl="6" indent="-228600" algn="l">
              <a:lnSpc>
                <a:spcPct val="100000"/>
              </a:lnSpc>
              <a:spcBef>
                <a:spcPts val="600"/>
              </a:spcBef>
              <a:spcAft>
                <a:spcPts val="0"/>
              </a:spcAft>
              <a:buSzPts val="920"/>
              <a:buNone/>
              <a:defRPr sz="1000"/>
            </a:lvl7pPr>
            <a:lvl8pPr marL="3657600" lvl="7" indent="-228600" algn="l">
              <a:lnSpc>
                <a:spcPct val="100000"/>
              </a:lnSpc>
              <a:spcBef>
                <a:spcPts val="600"/>
              </a:spcBef>
              <a:spcAft>
                <a:spcPts val="0"/>
              </a:spcAft>
              <a:buSzPts val="920"/>
              <a:buNone/>
              <a:defRPr sz="1000"/>
            </a:lvl8pPr>
            <a:lvl9pPr marL="4114800" lvl="8" indent="-228600" algn="l">
              <a:lnSpc>
                <a:spcPct val="100000"/>
              </a:lnSpc>
              <a:spcBef>
                <a:spcPts val="600"/>
              </a:spcBef>
              <a:spcAft>
                <a:spcPts val="600"/>
              </a:spcAft>
              <a:buSzPts val="920"/>
              <a:buNone/>
              <a:defRPr sz="1000"/>
            </a:lvl9pPr>
          </a:lstStyle>
          <a:p>
            <a:endParaRPr/>
          </a:p>
        </p:txBody>
      </p:sp>
      <p:sp>
        <p:nvSpPr>
          <p:cNvPr id="123" name="Google Shape;123;p7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7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Picture with Caption_2">
  <p:cSld name="Two Picture with Caption_2">
    <p:spTree>
      <p:nvGrpSpPr>
        <p:cNvPr id="1" name="Shape 125"/>
        <p:cNvGrpSpPr/>
        <p:nvPr/>
      </p:nvGrpSpPr>
      <p:grpSpPr>
        <a:xfrm>
          <a:off x="0" y="0"/>
          <a:ext cx="0" cy="0"/>
          <a:chOff x="0" y="0"/>
          <a:chExt cx="0" cy="0"/>
        </a:xfrm>
      </p:grpSpPr>
      <p:sp>
        <p:nvSpPr>
          <p:cNvPr id="126" name="Google Shape;126;p74"/>
          <p:cNvSpPr>
            <a:spLocks noGrp="1"/>
          </p:cNvSpPr>
          <p:nvPr>
            <p:ph type="pic" idx="2"/>
          </p:nvPr>
        </p:nvSpPr>
        <p:spPr>
          <a:xfrm>
            <a:off x="441959" y="641101"/>
            <a:ext cx="3702877" cy="5749461"/>
          </a:xfrm>
          <a:prstGeom prst="rect">
            <a:avLst/>
          </a:prstGeom>
          <a:solidFill>
            <a:srgbClr val="D8D8D8"/>
          </a:solidFill>
          <a:ln>
            <a:noFill/>
          </a:ln>
        </p:spPr>
      </p:sp>
      <p:sp>
        <p:nvSpPr>
          <p:cNvPr id="127" name="Google Shape;127;p74"/>
          <p:cNvSpPr>
            <a:spLocks noGrp="1"/>
          </p:cNvSpPr>
          <p:nvPr>
            <p:ph type="pic" idx="3"/>
          </p:nvPr>
        </p:nvSpPr>
        <p:spPr>
          <a:xfrm>
            <a:off x="4244562" y="641101"/>
            <a:ext cx="3702877" cy="5749461"/>
          </a:xfrm>
          <a:prstGeom prst="rect">
            <a:avLst/>
          </a:prstGeom>
          <a:solidFill>
            <a:srgbClr val="D8D8D8"/>
          </a:solidFill>
          <a:ln>
            <a:noFill/>
          </a:ln>
        </p:spPr>
      </p:sp>
      <p:sp>
        <p:nvSpPr>
          <p:cNvPr id="128" name="Google Shape;128;p74"/>
          <p:cNvSpPr txBox="1">
            <a:spLocks noGrp="1"/>
          </p:cNvSpPr>
          <p:nvPr>
            <p:ph type="title"/>
          </p:nvPr>
        </p:nvSpPr>
        <p:spPr>
          <a:xfrm>
            <a:off x="8355530" y="457200"/>
            <a:ext cx="357739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Gill Sans"/>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4"/>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74"/>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74"/>
          <p:cNvSpPr txBox="1">
            <a:spLocks noGrp="1"/>
          </p:cNvSpPr>
          <p:nvPr>
            <p:ph type="body" idx="1"/>
          </p:nvPr>
        </p:nvSpPr>
        <p:spPr>
          <a:xfrm>
            <a:off x="8355530" y="2057400"/>
            <a:ext cx="3577934" cy="38623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320"/>
              </a:spcBef>
              <a:spcAft>
                <a:spcPts val="0"/>
              </a:spcAft>
              <a:buSzPts val="1472"/>
              <a:buNone/>
              <a:defRPr sz="1600">
                <a:solidFill>
                  <a:srgbClr val="3093DA"/>
                </a:solidFill>
                <a:latin typeface="Gill Sans"/>
                <a:ea typeface="Gill Sans"/>
                <a:cs typeface="Gill Sans"/>
                <a:sym typeface="Gill Sans"/>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_2">
  <p:cSld name="Picture with Caption_2">
    <p:spTree>
      <p:nvGrpSpPr>
        <p:cNvPr id="1" name="Shape 132"/>
        <p:cNvGrpSpPr/>
        <p:nvPr/>
      </p:nvGrpSpPr>
      <p:grpSpPr>
        <a:xfrm>
          <a:off x="0" y="0"/>
          <a:ext cx="0" cy="0"/>
          <a:chOff x="0" y="0"/>
          <a:chExt cx="0" cy="0"/>
        </a:xfrm>
      </p:grpSpPr>
      <p:sp>
        <p:nvSpPr>
          <p:cNvPr id="133" name="Google Shape;133;p75"/>
          <p:cNvSpPr/>
          <p:nvPr/>
        </p:nvSpPr>
        <p:spPr>
          <a:xfrm>
            <a:off x="446532" y="4199467"/>
            <a:ext cx="11296732" cy="2191098"/>
          </a:xfrm>
          <a:prstGeom prst="rect">
            <a:avLst/>
          </a:prstGeom>
          <a:solidFill>
            <a:srgbClr val="4653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4" name="Google Shape;134;p75"/>
          <p:cNvSpPr txBox="1">
            <a:spLocks noGrp="1"/>
          </p:cNvSpPr>
          <p:nvPr>
            <p:ph type="title"/>
          </p:nvPr>
        </p:nvSpPr>
        <p:spPr>
          <a:xfrm>
            <a:off x="1059226" y="4262316"/>
            <a:ext cx="9391524"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Gill Sa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75"/>
          <p:cNvSpPr>
            <a:spLocks noGrp="1"/>
          </p:cNvSpPr>
          <p:nvPr>
            <p:ph type="pic" idx="2"/>
          </p:nvPr>
        </p:nvSpPr>
        <p:spPr>
          <a:xfrm>
            <a:off x="441325" y="606425"/>
            <a:ext cx="11304588" cy="3536950"/>
          </a:xfrm>
          <a:prstGeom prst="rect">
            <a:avLst/>
          </a:prstGeom>
          <a:noFill/>
          <a:ln>
            <a:noFill/>
          </a:ln>
        </p:spPr>
      </p:sp>
      <p:sp>
        <p:nvSpPr>
          <p:cNvPr id="136" name="Google Shape;136;p75"/>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7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8" name="Google Shape;138;p75"/>
          <p:cNvSpPr txBox="1">
            <a:spLocks noGrp="1"/>
          </p:cNvSpPr>
          <p:nvPr>
            <p:ph type="body" idx="1"/>
          </p:nvPr>
        </p:nvSpPr>
        <p:spPr>
          <a:xfrm>
            <a:off x="1058863" y="5303610"/>
            <a:ext cx="9391888" cy="614363"/>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20"/>
              </a:spcBef>
              <a:spcAft>
                <a:spcPts val="0"/>
              </a:spcAft>
              <a:buSzPts val="1472"/>
              <a:buNone/>
              <a:defRPr sz="1600">
                <a:solidFill>
                  <a:srgbClr val="2E89F0"/>
                </a:solidFill>
              </a:defRPr>
            </a:lvl1pPr>
            <a:lvl2pPr marL="914400" lvl="1" indent="-228600" algn="l">
              <a:lnSpc>
                <a:spcPct val="100000"/>
              </a:lnSpc>
              <a:spcBef>
                <a:spcPts val="600"/>
              </a:spcBef>
              <a:spcAft>
                <a:spcPts val="0"/>
              </a:spcAft>
              <a:buSzPts val="1472"/>
              <a:buNone/>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mparison" type="twoTxTwoObj">
  <p:cSld name="TWO_OBJECTS_WITH_TEXT">
    <p:spTree>
      <p:nvGrpSpPr>
        <p:cNvPr id="1" name="Shape 139"/>
        <p:cNvGrpSpPr/>
        <p:nvPr/>
      </p:nvGrpSpPr>
      <p:grpSpPr>
        <a:xfrm>
          <a:off x="0" y="0"/>
          <a:ext cx="0" cy="0"/>
          <a:chOff x="0" y="0"/>
          <a:chExt cx="0" cy="0"/>
        </a:xfrm>
      </p:grpSpPr>
      <p:sp>
        <p:nvSpPr>
          <p:cNvPr id="140" name="Google Shape;140;p7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76"/>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400"/>
              </a:spcBef>
              <a:spcAft>
                <a:spcPts val="0"/>
              </a:spcAft>
              <a:buSzPts val="1840"/>
              <a:buNone/>
              <a:defRPr sz="2000" b="0" cap="none">
                <a:solidFill>
                  <a:schemeClr val="dk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142" name="Google Shape;142;p76"/>
          <p:cNvSpPr txBox="1">
            <a:spLocks noGrp="1"/>
          </p:cNvSpPr>
          <p:nvPr>
            <p:ph type="body" idx="2"/>
          </p:nvPr>
        </p:nvSpPr>
        <p:spPr>
          <a:xfrm>
            <a:off x="1097280" y="2582334"/>
            <a:ext cx="4937760" cy="33782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43" name="Google Shape;143;p76"/>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400"/>
              </a:spcBef>
              <a:spcAft>
                <a:spcPts val="0"/>
              </a:spcAft>
              <a:buSzPts val="1840"/>
              <a:buNone/>
              <a:defRPr sz="2000" b="0" cap="none">
                <a:solidFill>
                  <a:schemeClr val="dk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144" name="Google Shape;144;p76"/>
          <p:cNvSpPr txBox="1">
            <a:spLocks noGrp="1"/>
          </p:cNvSpPr>
          <p:nvPr>
            <p:ph type="body" idx="4"/>
          </p:nvPr>
        </p:nvSpPr>
        <p:spPr>
          <a:xfrm>
            <a:off x="6217920" y="2582334"/>
            <a:ext cx="4937760" cy="33782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45" name="Google Shape;145;p76"/>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7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7" name="Google Shape;147;p76"/>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8706-D46B-961B-B433-FF6E14A610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BD1E03F-CC6F-2AC5-AFBF-4A857AF9C2C5}"/>
              </a:ext>
            </a:extLst>
          </p:cNvPr>
          <p:cNvSpPr>
            <a:spLocks noGrp="1"/>
          </p:cNvSpPr>
          <p:nvPr>
            <p:ph type="dt" sz="half" idx="10"/>
          </p:nvPr>
        </p:nvSpPr>
        <p:spPr/>
        <p:txBody>
          <a:bodyPr/>
          <a:lstStyle/>
          <a:p>
            <a:fld id="{0A7F1CA9-BED2-4756-8AEF-E0F68B0488B6}" type="datetime1">
              <a:rPr lang="en-US" smtClean="0"/>
              <a:pPr/>
              <a:t>7/18/2023</a:t>
            </a:fld>
            <a:endParaRPr lang="en-US" dirty="0"/>
          </a:p>
        </p:txBody>
      </p:sp>
      <p:sp>
        <p:nvSpPr>
          <p:cNvPr id="4" name="Slide Number Placeholder 3">
            <a:extLst>
              <a:ext uri="{FF2B5EF4-FFF2-40B4-BE49-F238E27FC236}">
                <a16:creationId xmlns:a16="http://schemas.microsoft.com/office/drawing/2014/main" id="{BD44FA09-446F-9019-0DF5-4E76925C3F36}"/>
              </a:ext>
            </a:extLst>
          </p:cNvPr>
          <p:cNvSpPr>
            <a:spLocks noGrp="1"/>
          </p:cNvSpPr>
          <p:nvPr>
            <p:ph type="sldNum" sz="quarter" idx="11"/>
          </p:nvPr>
        </p:nvSpPr>
        <p:spPr/>
        <p:txBody>
          <a:bodyPr/>
          <a:lstStyle/>
          <a:p>
            <a:fld id="{3A98EE3D-8CD1-4C3F-BD1C-C98C9596463C}" type="slidenum">
              <a:rPr lang="en-US" smtClean="0"/>
              <a:pPr/>
              <a:t>‹#›</a:t>
            </a:fld>
            <a:endParaRPr lang="en-US" dirty="0"/>
          </a:p>
        </p:txBody>
      </p:sp>
      <p:sp>
        <p:nvSpPr>
          <p:cNvPr id="5" name="Text Placeholder 2">
            <a:extLst>
              <a:ext uri="{FF2B5EF4-FFF2-40B4-BE49-F238E27FC236}">
                <a16:creationId xmlns:a16="http://schemas.microsoft.com/office/drawing/2014/main" id="{1BFC2A0F-FE3F-0968-634A-C9FF2DE2F5CC}"/>
              </a:ext>
            </a:extLst>
          </p:cNvPr>
          <p:cNvSpPr>
            <a:spLocks noGrp="1"/>
          </p:cNvSpPr>
          <p:nvPr>
            <p:ph idx="1"/>
          </p:nvPr>
        </p:nvSpPr>
        <p:spPr>
          <a:xfrm>
            <a:off x="581192" y="1707280"/>
            <a:ext cx="11029616" cy="4280769"/>
          </a:xfrm>
          <a:prstGeom prst="rect">
            <a:avLst/>
          </a:prstGeom>
        </p:spPr>
        <p:txBody>
          <a:bodyPr vert="horz" lIns="91440" tIns="45720" rIns="91440" bIns="45720" rtlCol="0" anchor="t" anchorCtr="0">
            <a:normAutofit/>
          </a:bodyPr>
          <a:lstStyle>
            <a:lvl2pPr marL="630000" indent="-306000">
              <a:buFont typeface="Wingdings" panose="05000000000000000000" pitchFamily="2" charset="2"/>
              <a:buChar char="§"/>
              <a:defRPr/>
            </a:lvl2pPr>
            <a:lvl3pPr marL="900000" indent="-270000">
              <a:buFont typeface="Courier New" panose="02070309020205020404" pitchFamily="49" charset="0"/>
              <a:buChar char="o"/>
              <a:defRPr/>
            </a:lvl3pPr>
            <a:lvl4pPr marL="1242000" indent="-234000">
              <a:buFont typeface="Wingdings" panose="05000000000000000000" pitchFamily="2" charset="2"/>
              <a:buChar char="§"/>
              <a:defRPr/>
            </a:lvl4pPr>
            <a:lvl5pPr marL="1602000" indent="-234000">
              <a:buFont typeface="Wingdings" panose="05000000000000000000" pitchFamily="2" charset="2"/>
              <a:buChar char="Ø"/>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83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54"/>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4"/>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54"/>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5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000"/>
              <a:buFont typeface="Gill San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4"/>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t" anchorCtr="0">
            <a:normAutofit/>
          </a:bodyPr>
          <a:lstStyle>
            <a:lvl1pPr marL="457200" lvl="0" indent="-452119" algn="l">
              <a:lnSpc>
                <a:spcPct val="100000"/>
              </a:lnSpc>
              <a:spcBef>
                <a:spcPts val="640"/>
              </a:spcBef>
              <a:spcAft>
                <a:spcPts val="0"/>
              </a:spcAft>
              <a:buSzPts val="3520"/>
              <a:buFont typeface="Arial"/>
              <a:buChar char="•"/>
              <a:defRPr sz="3200"/>
            </a:lvl1pPr>
            <a:lvl2pPr marL="914400" lvl="1" indent="-424180" algn="l">
              <a:lnSpc>
                <a:spcPct val="100000"/>
              </a:lnSpc>
              <a:spcBef>
                <a:spcPts val="600"/>
              </a:spcBef>
              <a:spcAft>
                <a:spcPts val="0"/>
              </a:spcAft>
              <a:buSzPts val="3080"/>
              <a:buFont typeface="Arial"/>
              <a:buChar char="•"/>
              <a:defRPr sz="2800"/>
            </a:lvl2pPr>
            <a:lvl3pPr marL="1371600" lvl="2" indent="-396239" algn="l">
              <a:lnSpc>
                <a:spcPct val="100000"/>
              </a:lnSpc>
              <a:spcBef>
                <a:spcPts val="600"/>
              </a:spcBef>
              <a:spcAft>
                <a:spcPts val="0"/>
              </a:spcAft>
              <a:buSzPts val="2640"/>
              <a:buFont typeface="Arial"/>
              <a:buChar char="•"/>
              <a:defRPr sz="2400"/>
            </a:lvl3pPr>
            <a:lvl4pPr marL="1828800" lvl="3" indent="-368300" algn="l">
              <a:lnSpc>
                <a:spcPct val="100000"/>
              </a:lnSpc>
              <a:spcBef>
                <a:spcPts val="600"/>
              </a:spcBef>
              <a:spcAft>
                <a:spcPts val="0"/>
              </a:spcAft>
              <a:buSzPts val="2200"/>
              <a:buFont typeface="Arial"/>
              <a:buChar char="•"/>
              <a:defRPr sz="2000"/>
            </a:lvl4pPr>
            <a:lvl5pPr marL="2286000" lvl="4" indent="-368300" algn="l">
              <a:lnSpc>
                <a:spcPct val="100000"/>
              </a:lnSpc>
              <a:spcBef>
                <a:spcPts val="600"/>
              </a:spcBef>
              <a:spcAft>
                <a:spcPts val="0"/>
              </a:spcAft>
              <a:buSzPts val="2200"/>
              <a:buFont typeface="Arial"/>
              <a:buChar char="•"/>
              <a:defRPr sz="2000"/>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7605951" y="6423914"/>
            <a:ext cx="2844799" cy="365125"/>
          </a:xfrm>
        </p:spPr>
        <p:txBody>
          <a:bodyPr/>
          <a:lstStyle/>
          <a:p>
            <a:fld id="{AE95AE94-03D1-4FC2-903C-8511BF4E0409}" type="datetime1">
              <a:rPr lang="en-US" smtClean="0"/>
              <a:t>7/18/2023</a:t>
            </a:fld>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1436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8706-D46B-961B-B433-FF6E14A610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BD1E03F-CC6F-2AC5-AFBF-4A857AF9C2C5}"/>
              </a:ext>
            </a:extLst>
          </p:cNvPr>
          <p:cNvSpPr>
            <a:spLocks noGrp="1"/>
          </p:cNvSpPr>
          <p:nvPr>
            <p:ph type="dt" sz="half" idx="10"/>
          </p:nvPr>
        </p:nvSpPr>
        <p:spPr/>
        <p:txBody>
          <a:bodyPr/>
          <a:lstStyle/>
          <a:p>
            <a:fld id="{0A7F1CA9-BED2-4756-8AEF-E0F68B0488B6}" type="datetime1">
              <a:rPr lang="en-US" smtClean="0"/>
              <a:pPr/>
              <a:t>7/18/2023</a:t>
            </a:fld>
            <a:endParaRPr lang="en-US" dirty="0"/>
          </a:p>
        </p:txBody>
      </p:sp>
      <p:sp>
        <p:nvSpPr>
          <p:cNvPr id="4" name="Slide Number Placeholder 3">
            <a:extLst>
              <a:ext uri="{FF2B5EF4-FFF2-40B4-BE49-F238E27FC236}">
                <a16:creationId xmlns:a16="http://schemas.microsoft.com/office/drawing/2014/main" id="{BD44FA09-446F-9019-0DF5-4E76925C3F36}"/>
              </a:ext>
            </a:extLst>
          </p:cNvPr>
          <p:cNvSpPr>
            <a:spLocks noGrp="1"/>
          </p:cNvSpPr>
          <p:nvPr>
            <p:ph type="sldNum" sz="quarter" idx="11"/>
          </p:nvPr>
        </p:nvSpPr>
        <p:spPr/>
        <p:txBody>
          <a:bodyPr/>
          <a:lstStyle/>
          <a:p>
            <a:fld id="{3A98EE3D-8CD1-4C3F-BD1C-C98C9596463C}" type="slidenum">
              <a:rPr lang="en-US" smtClean="0"/>
              <a:pPr/>
              <a:t>‹#›</a:t>
            </a:fld>
            <a:endParaRPr lang="en-US" dirty="0"/>
          </a:p>
        </p:txBody>
      </p:sp>
      <p:sp>
        <p:nvSpPr>
          <p:cNvPr id="5" name="Text Placeholder 2">
            <a:extLst>
              <a:ext uri="{FF2B5EF4-FFF2-40B4-BE49-F238E27FC236}">
                <a16:creationId xmlns:a16="http://schemas.microsoft.com/office/drawing/2014/main" id="{1BFC2A0F-FE3F-0968-634A-C9FF2DE2F5CC}"/>
              </a:ext>
            </a:extLst>
          </p:cNvPr>
          <p:cNvSpPr>
            <a:spLocks noGrp="1"/>
          </p:cNvSpPr>
          <p:nvPr>
            <p:ph idx="1"/>
          </p:nvPr>
        </p:nvSpPr>
        <p:spPr>
          <a:xfrm>
            <a:off x="581192" y="1707280"/>
            <a:ext cx="11029616" cy="4280769"/>
          </a:xfrm>
          <a:prstGeom prst="rect">
            <a:avLst/>
          </a:prstGeom>
        </p:spPr>
        <p:txBody>
          <a:bodyPr vert="horz" lIns="91440" tIns="45720" rIns="91440" bIns="45720" rtlCol="0" anchor="t" anchorCtr="0">
            <a:normAutofit/>
          </a:bodyPr>
          <a:lstStyle>
            <a:lvl2pPr marL="630000" indent="-306000">
              <a:buFont typeface="Wingdings" panose="05000000000000000000" pitchFamily="2" charset="2"/>
              <a:buChar char="§"/>
              <a:defRPr/>
            </a:lvl2pPr>
            <a:lvl3pPr marL="900000" indent="-270000">
              <a:buFont typeface="Courier New" panose="02070309020205020404" pitchFamily="49" charset="0"/>
              <a:buChar char="o"/>
              <a:defRPr/>
            </a:lvl3pPr>
            <a:lvl4pPr marL="1242000" indent="-234000">
              <a:buFont typeface="Wingdings" panose="05000000000000000000" pitchFamily="2" charset="2"/>
              <a:buChar char="§"/>
              <a:defRPr/>
            </a:lvl4pPr>
            <a:lvl5pPr marL="1602000" indent="-234000">
              <a:buFont typeface="Wingdings" panose="05000000000000000000" pitchFamily="2" charset="2"/>
              <a:buChar char="Ø"/>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0605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8706-D46B-961B-B433-FF6E14A610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BD1E03F-CC6F-2AC5-AFBF-4A857AF9C2C5}"/>
              </a:ext>
            </a:extLst>
          </p:cNvPr>
          <p:cNvSpPr>
            <a:spLocks noGrp="1"/>
          </p:cNvSpPr>
          <p:nvPr>
            <p:ph type="dt" sz="half" idx="10"/>
          </p:nvPr>
        </p:nvSpPr>
        <p:spPr/>
        <p:txBody>
          <a:bodyPr/>
          <a:lstStyle/>
          <a:p>
            <a:fld id="{0A7F1CA9-BED2-4756-8AEF-E0F68B0488B6}" type="datetime1">
              <a:rPr lang="en-US" smtClean="0"/>
              <a:pPr/>
              <a:t>7/18/2023</a:t>
            </a:fld>
            <a:endParaRPr lang="en-US" dirty="0"/>
          </a:p>
        </p:txBody>
      </p:sp>
      <p:sp>
        <p:nvSpPr>
          <p:cNvPr id="4" name="Slide Number Placeholder 3">
            <a:extLst>
              <a:ext uri="{FF2B5EF4-FFF2-40B4-BE49-F238E27FC236}">
                <a16:creationId xmlns:a16="http://schemas.microsoft.com/office/drawing/2014/main" id="{BD44FA09-446F-9019-0DF5-4E76925C3F36}"/>
              </a:ext>
            </a:extLst>
          </p:cNvPr>
          <p:cNvSpPr>
            <a:spLocks noGrp="1"/>
          </p:cNvSpPr>
          <p:nvPr>
            <p:ph type="sldNum" sz="quarter" idx="11"/>
          </p:nvPr>
        </p:nvSpPr>
        <p:spPr/>
        <p:txBody>
          <a:bodyPr/>
          <a:lstStyle/>
          <a:p>
            <a:fld id="{3A98EE3D-8CD1-4C3F-BD1C-C98C9596463C}" type="slidenum">
              <a:rPr lang="en-US" smtClean="0"/>
              <a:pPr/>
              <a:t>‹#›</a:t>
            </a:fld>
            <a:endParaRPr lang="en-US" dirty="0"/>
          </a:p>
        </p:txBody>
      </p:sp>
      <p:sp>
        <p:nvSpPr>
          <p:cNvPr id="5" name="Text Placeholder 2">
            <a:extLst>
              <a:ext uri="{FF2B5EF4-FFF2-40B4-BE49-F238E27FC236}">
                <a16:creationId xmlns:a16="http://schemas.microsoft.com/office/drawing/2014/main" id="{1BFC2A0F-FE3F-0968-634A-C9FF2DE2F5CC}"/>
              </a:ext>
            </a:extLst>
          </p:cNvPr>
          <p:cNvSpPr>
            <a:spLocks noGrp="1"/>
          </p:cNvSpPr>
          <p:nvPr>
            <p:ph idx="1"/>
          </p:nvPr>
        </p:nvSpPr>
        <p:spPr>
          <a:xfrm>
            <a:off x="581192" y="1707280"/>
            <a:ext cx="11029616" cy="4280769"/>
          </a:xfrm>
          <a:prstGeom prst="rect">
            <a:avLst/>
          </a:prstGeom>
        </p:spPr>
        <p:txBody>
          <a:bodyPr vert="horz" lIns="91440" tIns="45720" rIns="91440" bIns="45720" rtlCol="0" anchor="t" anchorCtr="0">
            <a:normAutofit/>
          </a:bodyPr>
          <a:lstStyle>
            <a:lvl2pPr marL="630000" indent="-306000">
              <a:buFont typeface="Wingdings" panose="05000000000000000000" pitchFamily="2" charset="2"/>
              <a:buChar char="§"/>
              <a:defRPr/>
            </a:lvl2pPr>
            <a:lvl3pPr marL="900000" indent="-270000">
              <a:buFont typeface="Courier New" panose="02070309020205020404" pitchFamily="49" charset="0"/>
              <a:buChar char="o"/>
              <a:defRPr/>
            </a:lvl3pPr>
            <a:lvl4pPr marL="1242000" indent="-234000">
              <a:buFont typeface="Wingdings" panose="05000000000000000000" pitchFamily="2" charset="2"/>
              <a:buChar char="§"/>
              <a:defRPr/>
            </a:lvl4pPr>
            <a:lvl5pPr marL="1602000" indent="-234000">
              <a:buFont typeface="Wingdings" panose="05000000000000000000" pitchFamily="2" charset="2"/>
              <a:buChar char="Ø"/>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5212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8706-D46B-961B-B433-FF6E14A610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BD1E03F-CC6F-2AC5-AFBF-4A857AF9C2C5}"/>
              </a:ext>
            </a:extLst>
          </p:cNvPr>
          <p:cNvSpPr>
            <a:spLocks noGrp="1"/>
          </p:cNvSpPr>
          <p:nvPr>
            <p:ph type="dt" sz="half" idx="10"/>
          </p:nvPr>
        </p:nvSpPr>
        <p:spPr/>
        <p:txBody>
          <a:bodyPr/>
          <a:lstStyle/>
          <a:p>
            <a:fld id="{0A7F1CA9-BED2-4756-8AEF-E0F68B0488B6}" type="datetime1">
              <a:rPr lang="en-US" smtClean="0"/>
              <a:pPr/>
              <a:t>7/18/2023</a:t>
            </a:fld>
            <a:endParaRPr lang="en-US" dirty="0"/>
          </a:p>
        </p:txBody>
      </p:sp>
      <p:sp>
        <p:nvSpPr>
          <p:cNvPr id="4" name="Slide Number Placeholder 3">
            <a:extLst>
              <a:ext uri="{FF2B5EF4-FFF2-40B4-BE49-F238E27FC236}">
                <a16:creationId xmlns:a16="http://schemas.microsoft.com/office/drawing/2014/main" id="{BD44FA09-446F-9019-0DF5-4E76925C3F36}"/>
              </a:ext>
            </a:extLst>
          </p:cNvPr>
          <p:cNvSpPr>
            <a:spLocks noGrp="1"/>
          </p:cNvSpPr>
          <p:nvPr>
            <p:ph type="sldNum" sz="quarter" idx="11"/>
          </p:nvPr>
        </p:nvSpPr>
        <p:spPr/>
        <p:txBody>
          <a:bodyPr/>
          <a:lstStyle/>
          <a:p>
            <a:fld id="{3A98EE3D-8CD1-4C3F-BD1C-C98C9596463C}" type="slidenum">
              <a:rPr lang="en-US" smtClean="0"/>
              <a:pPr/>
              <a:t>‹#›</a:t>
            </a:fld>
            <a:endParaRPr lang="en-US" dirty="0"/>
          </a:p>
        </p:txBody>
      </p:sp>
      <p:sp>
        <p:nvSpPr>
          <p:cNvPr id="5" name="Text Placeholder 2">
            <a:extLst>
              <a:ext uri="{FF2B5EF4-FFF2-40B4-BE49-F238E27FC236}">
                <a16:creationId xmlns:a16="http://schemas.microsoft.com/office/drawing/2014/main" id="{1BFC2A0F-FE3F-0968-634A-C9FF2DE2F5CC}"/>
              </a:ext>
            </a:extLst>
          </p:cNvPr>
          <p:cNvSpPr>
            <a:spLocks noGrp="1"/>
          </p:cNvSpPr>
          <p:nvPr>
            <p:ph idx="1"/>
          </p:nvPr>
        </p:nvSpPr>
        <p:spPr>
          <a:xfrm>
            <a:off x="581192" y="1707280"/>
            <a:ext cx="11029616" cy="4280769"/>
          </a:xfrm>
          <a:prstGeom prst="rect">
            <a:avLst/>
          </a:prstGeom>
        </p:spPr>
        <p:txBody>
          <a:bodyPr vert="horz" lIns="91440" tIns="45720" rIns="91440" bIns="45720" rtlCol="0" anchor="t" anchorCtr="0">
            <a:normAutofit/>
          </a:bodyPr>
          <a:lstStyle>
            <a:lvl2pPr marL="630000" indent="-306000">
              <a:buFont typeface="Wingdings" panose="05000000000000000000" pitchFamily="2" charset="2"/>
              <a:buChar char="§"/>
              <a:defRPr/>
            </a:lvl2pPr>
            <a:lvl3pPr marL="900000" indent="-270000">
              <a:buFont typeface="Courier New" panose="02070309020205020404" pitchFamily="49" charset="0"/>
              <a:buChar char="o"/>
              <a:defRPr/>
            </a:lvl3pPr>
            <a:lvl4pPr marL="1242000" indent="-234000">
              <a:buFont typeface="Wingdings" panose="05000000000000000000" pitchFamily="2" charset="2"/>
              <a:buChar char="§"/>
              <a:defRPr/>
            </a:lvl4pPr>
            <a:lvl5pPr marL="1602000" indent="-234000">
              <a:buFont typeface="Wingdings" panose="05000000000000000000" pitchFamily="2" charset="2"/>
              <a:buChar char="Ø"/>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1538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8706-D46B-961B-B433-FF6E14A610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BD1E03F-CC6F-2AC5-AFBF-4A857AF9C2C5}"/>
              </a:ext>
            </a:extLst>
          </p:cNvPr>
          <p:cNvSpPr>
            <a:spLocks noGrp="1"/>
          </p:cNvSpPr>
          <p:nvPr>
            <p:ph type="dt" sz="half" idx="10"/>
          </p:nvPr>
        </p:nvSpPr>
        <p:spPr/>
        <p:txBody>
          <a:bodyPr/>
          <a:lstStyle/>
          <a:p>
            <a:fld id="{0A7F1CA9-BED2-4756-8AEF-E0F68B0488B6}" type="datetime1">
              <a:rPr lang="en-US" smtClean="0"/>
              <a:pPr/>
              <a:t>7/18/2023</a:t>
            </a:fld>
            <a:endParaRPr lang="en-US" dirty="0"/>
          </a:p>
        </p:txBody>
      </p:sp>
      <p:sp>
        <p:nvSpPr>
          <p:cNvPr id="4" name="Slide Number Placeholder 3">
            <a:extLst>
              <a:ext uri="{FF2B5EF4-FFF2-40B4-BE49-F238E27FC236}">
                <a16:creationId xmlns:a16="http://schemas.microsoft.com/office/drawing/2014/main" id="{BD44FA09-446F-9019-0DF5-4E76925C3F36}"/>
              </a:ext>
            </a:extLst>
          </p:cNvPr>
          <p:cNvSpPr>
            <a:spLocks noGrp="1"/>
          </p:cNvSpPr>
          <p:nvPr>
            <p:ph type="sldNum" sz="quarter" idx="11"/>
          </p:nvPr>
        </p:nvSpPr>
        <p:spPr/>
        <p:txBody>
          <a:bodyPr/>
          <a:lstStyle/>
          <a:p>
            <a:fld id="{3A98EE3D-8CD1-4C3F-BD1C-C98C9596463C}" type="slidenum">
              <a:rPr lang="en-US" smtClean="0"/>
              <a:pPr/>
              <a:t>‹#›</a:t>
            </a:fld>
            <a:endParaRPr lang="en-US" dirty="0"/>
          </a:p>
        </p:txBody>
      </p:sp>
      <p:sp>
        <p:nvSpPr>
          <p:cNvPr id="5" name="Text Placeholder 2">
            <a:extLst>
              <a:ext uri="{FF2B5EF4-FFF2-40B4-BE49-F238E27FC236}">
                <a16:creationId xmlns:a16="http://schemas.microsoft.com/office/drawing/2014/main" id="{1BFC2A0F-FE3F-0968-634A-C9FF2DE2F5CC}"/>
              </a:ext>
            </a:extLst>
          </p:cNvPr>
          <p:cNvSpPr>
            <a:spLocks noGrp="1"/>
          </p:cNvSpPr>
          <p:nvPr>
            <p:ph idx="1"/>
          </p:nvPr>
        </p:nvSpPr>
        <p:spPr>
          <a:xfrm>
            <a:off x="581192" y="1707280"/>
            <a:ext cx="11029616" cy="4280769"/>
          </a:xfrm>
          <a:prstGeom prst="rect">
            <a:avLst/>
          </a:prstGeom>
        </p:spPr>
        <p:txBody>
          <a:bodyPr vert="horz" lIns="91440" tIns="45720" rIns="91440" bIns="45720" rtlCol="0" anchor="t" anchorCtr="0">
            <a:normAutofit/>
          </a:bodyPr>
          <a:lstStyle>
            <a:lvl2pPr marL="630000" indent="-306000">
              <a:buFont typeface="Wingdings" panose="05000000000000000000" pitchFamily="2" charset="2"/>
              <a:buChar char="§"/>
              <a:defRPr/>
            </a:lvl2pPr>
            <a:lvl3pPr marL="900000" indent="-270000">
              <a:buFont typeface="Courier New" panose="02070309020205020404" pitchFamily="49" charset="0"/>
              <a:buChar char="o"/>
              <a:defRPr/>
            </a:lvl3pPr>
            <a:lvl4pPr marL="1242000" indent="-234000">
              <a:buFont typeface="Wingdings" panose="05000000000000000000" pitchFamily="2" charset="2"/>
              <a:buChar char="§"/>
              <a:defRPr/>
            </a:lvl4pPr>
            <a:lvl5pPr marL="1602000" indent="-234000">
              <a:buFont typeface="Wingdings" panose="05000000000000000000" pitchFamily="2" charset="2"/>
              <a:buChar char="Ø"/>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045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7/18/2023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45681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68"/>
        <p:cNvGrpSpPr/>
        <p:nvPr/>
      </p:nvGrpSpPr>
      <p:grpSpPr>
        <a:xfrm>
          <a:off x="0" y="0"/>
          <a:ext cx="0" cy="0"/>
          <a:chOff x="0" y="0"/>
          <a:chExt cx="0" cy="0"/>
        </a:xfrm>
      </p:grpSpPr>
      <p:sp>
        <p:nvSpPr>
          <p:cNvPr id="269" name="Google Shape;269;p65"/>
          <p:cNvSpPr txBox="1">
            <a:spLocks noGrp="1"/>
          </p:cNvSpPr>
          <p:nvPr>
            <p:ph type="title"/>
          </p:nvPr>
        </p:nvSpPr>
        <p:spPr>
          <a:xfrm>
            <a:off x="581192" y="705125"/>
            <a:ext cx="11029616" cy="63197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65"/>
          <p:cNvSpPr txBox="1">
            <a:spLocks noGrp="1"/>
          </p:cNvSpPr>
          <p:nvPr>
            <p:ph type="dt" idx="10"/>
          </p:nvPr>
        </p:nvSpPr>
        <p:spPr>
          <a:xfrm>
            <a:off x="8446168" y="6423914"/>
            <a:ext cx="20045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6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72" name="Google Shape;272;p65"/>
          <p:cNvSpPr txBox="1">
            <a:spLocks noGrp="1"/>
          </p:cNvSpPr>
          <p:nvPr>
            <p:ph type="body" idx="1"/>
          </p:nvPr>
        </p:nvSpPr>
        <p:spPr>
          <a:xfrm>
            <a:off x="581192" y="1707280"/>
            <a:ext cx="11029616" cy="428076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Font typeface="Noto Sans Symbols"/>
              <a:buChar char="▪"/>
              <a:defRPr/>
            </a:lvl2pPr>
            <a:lvl3pPr marL="1371600" lvl="2" indent="-310388" algn="l">
              <a:lnSpc>
                <a:spcPct val="100000"/>
              </a:lnSpc>
              <a:spcBef>
                <a:spcPts val="600"/>
              </a:spcBef>
              <a:spcAft>
                <a:spcPts val="0"/>
              </a:spcAft>
              <a:buSzPts val="1288"/>
              <a:buFont typeface="Courier New"/>
              <a:buChar char="o"/>
              <a:defRPr/>
            </a:lvl3pPr>
            <a:lvl4pPr marL="1828800" lvl="3" indent="-298703" algn="l">
              <a:lnSpc>
                <a:spcPct val="100000"/>
              </a:lnSpc>
              <a:spcBef>
                <a:spcPts val="600"/>
              </a:spcBef>
              <a:spcAft>
                <a:spcPts val="0"/>
              </a:spcAft>
              <a:buSzPts val="1104"/>
              <a:buFont typeface="Noto Sans Symbols"/>
              <a:buChar char="▪"/>
              <a:defRPr/>
            </a:lvl4pPr>
            <a:lvl5pPr marL="2286000" lvl="4" indent="-298704" algn="l">
              <a:lnSpc>
                <a:spcPct val="100000"/>
              </a:lnSpc>
              <a:spcBef>
                <a:spcPts val="600"/>
              </a:spcBef>
              <a:spcAft>
                <a:spcPts val="0"/>
              </a:spcAft>
              <a:buSzPts val="1104"/>
              <a:buFont typeface="Noto Sans Symbols"/>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3"/>
        <p:cNvGrpSpPr/>
        <p:nvPr/>
      </p:nvGrpSpPr>
      <p:grpSpPr>
        <a:xfrm>
          <a:off x="0" y="0"/>
          <a:ext cx="0" cy="0"/>
          <a:chOff x="0" y="0"/>
          <a:chExt cx="0" cy="0"/>
        </a:xfrm>
      </p:grpSpPr>
      <p:sp>
        <p:nvSpPr>
          <p:cNvPr id="274" name="Google Shape;274;p86"/>
          <p:cNvSpPr/>
          <p:nvPr/>
        </p:nvSpPr>
        <p:spPr>
          <a:xfrm>
            <a:off x="446534" y="3212432"/>
            <a:ext cx="11298932" cy="321148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86"/>
          <p:cNvSpPr txBox="1">
            <a:spLocks noGrp="1"/>
          </p:cNvSpPr>
          <p:nvPr>
            <p:ph type="ctrTitle"/>
          </p:nvPr>
        </p:nvSpPr>
        <p:spPr>
          <a:xfrm>
            <a:off x="581188" y="3228590"/>
            <a:ext cx="10993549" cy="1475013"/>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86"/>
          <p:cNvSpPr txBox="1">
            <a:spLocks noGrp="1"/>
          </p:cNvSpPr>
          <p:nvPr>
            <p:ph type="subTitle" idx="1"/>
          </p:nvPr>
        </p:nvSpPr>
        <p:spPr>
          <a:xfrm>
            <a:off x="581191" y="4770891"/>
            <a:ext cx="10993546" cy="59032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20"/>
              </a:spcBef>
              <a:spcAft>
                <a:spcPts val="0"/>
              </a:spcAft>
              <a:buSzPts val="1472"/>
              <a:buNone/>
              <a:defRPr sz="1600" cap="none">
                <a:solidFill>
                  <a:schemeClr val="lt1"/>
                </a:solidFill>
              </a:defRPr>
            </a:lvl1pPr>
            <a:lvl2pPr lvl="1" algn="ctr">
              <a:lnSpc>
                <a:spcPct val="100000"/>
              </a:lnSpc>
              <a:spcBef>
                <a:spcPts val="600"/>
              </a:spcBef>
              <a:spcAft>
                <a:spcPts val="0"/>
              </a:spcAft>
              <a:buSzPts val="1472"/>
              <a:buNone/>
              <a:defRPr>
                <a:solidFill>
                  <a:srgbClr val="89A0BD"/>
                </a:solidFill>
              </a:defRPr>
            </a:lvl2pPr>
            <a:lvl3pPr lvl="2" algn="ctr">
              <a:lnSpc>
                <a:spcPct val="100000"/>
              </a:lnSpc>
              <a:spcBef>
                <a:spcPts val="600"/>
              </a:spcBef>
              <a:spcAft>
                <a:spcPts val="0"/>
              </a:spcAft>
              <a:buSzPts val="1288"/>
              <a:buNone/>
              <a:defRPr>
                <a:solidFill>
                  <a:srgbClr val="89A0BD"/>
                </a:solidFill>
              </a:defRPr>
            </a:lvl3pPr>
            <a:lvl4pPr lvl="3" algn="ctr">
              <a:lnSpc>
                <a:spcPct val="100000"/>
              </a:lnSpc>
              <a:spcBef>
                <a:spcPts val="600"/>
              </a:spcBef>
              <a:spcAft>
                <a:spcPts val="0"/>
              </a:spcAft>
              <a:buSzPts val="1104"/>
              <a:buNone/>
              <a:defRPr>
                <a:solidFill>
                  <a:srgbClr val="89A0BD"/>
                </a:solidFill>
              </a:defRPr>
            </a:lvl4pPr>
            <a:lvl5pPr lvl="4" algn="ctr">
              <a:lnSpc>
                <a:spcPct val="100000"/>
              </a:lnSpc>
              <a:spcBef>
                <a:spcPts val="600"/>
              </a:spcBef>
              <a:spcAft>
                <a:spcPts val="0"/>
              </a:spcAft>
              <a:buSzPts val="1104"/>
              <a:buNone/>
              <a:defRPr>
                <a:solidFill>
                  <a:srgbClr val="89A0BD"/>
                </a:solidFill>
              </a:defRPr>
            </a:lvl5pPr>
            <a:lvl6pPr lvl="5" algn="ctr">
              <a:lnSpc>
                <a:spcPct val="100000"/>
              </a:lnSpc>
              <a:spcBef>
                <a:spcPts val="600"/>
              </a:spcBef>
              <a:spcAft>
                <a:spcPts val="0"/>
              </a:spcAft>
              <a:buSzPts val="1104"/>
              <a:buNone/>
              <a:defRPr>
                <a:solidFill>
                  <a:srgbClr val="89A0BD"/>
                </a:solidFill>
              </a:defRPr>
            </a:lvl6pPr>
            <a:lvl7pPr lvl="6" algn="ctr">
              <a:lnSpc>
                <a:spcPct val="100000"/>
              </a:lnSpc>
              <a:spcBef>
                <a:spcPts val="600"/>
              </a:spcBef>
              <a:spcAft>
                <a:spcPts val="0"/>
              </a:spcAft>
              <a:buSzPts val="1104"/>
              <a:buNone/>
              <a:defRPr>
                <a:solidFill>
                  <a:srgbClr val="89A0BD"/>
                </a:solidFill>
              </a:defRPr>
            </a:lvl7pPr>
            <a:lvl8pPr lvl="7" algn="ctr">
              <a:lnSpc>
                <a:spcPct val="100000"/>
              </a:lnSpc>
              <a:spcBef>
                <a:spcPts val="600"/>
              </a:spcBef>
              <a:spcAft>
                <a:spcPts val="0"/>
              </a:spcAft>
              <a:buSzPts val="1104"/>
              <a:buNone/>
              <a:defRPr>
                <a:solidFill>
                  <a:srgbClr val="89A0BD"/>
                </a:solidFill>
              </a:defRPr>
            </a:lvl8pPr>
            <a:lvl9pPr lvl="8" algn="ctr">
              <a:lnSpc>
                <a:spcPct val="100000"/>
              </a:lnSpc>
              <a:spcBef>
                <a:spcPts val="600"/>
              </a:spcBef>
              <a:spcAft>
                <a:spcPts val="600"/>
              </a:spcAft>
              <a:buSzPts val="1104"/>
              <a:buNone/>
              <a:defRPr>
                <a:solidFill>
                  <a:srgbClr val="89A0BD"/>
                </a:solidFill>
              </a:defRPr>
            </a:lvl9pPr>
          </a:lstStyle>
          <a:p>
            <a:endParaRPr/>
          </a:p>
        </p:txBody>
      </p:sp>
      <p:sp>
        <p:nvSpPr>
          <p:cNvPr id="277" name="Google Shape;277;p86"/>
          <p:cNvSpPr txBox="1">
            <a:spLocks noGrp="1"/>
          </p:cNvSpPr>
          <p:nvPr>
            <p:ph type="dt" idx="10"/>
          </p:nvPr>
        </p:nvSpPr>
        <p:spPr>
          <a:xfrm>
            <a:off x="793081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86"/>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79" name="Google Shape;279;p86"/>
          <p:cNvSpPr/>
          <p:nvPr/>
        </p:nvSpPr>
        <p:spPr>
          <a:xfrm>
            <a:off x="617263" y="4656803"/>
            <a:ext cx="10993546" cy="62958"/>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0"/>
        <p:cNvGrpSpPr/>
        <p:nvPr/>
      </p:nvGrpSpPr>
      <p:grpSpPr>
        <a:xfrm>
          <a:off x="0" y="0"/>
          <a:ext cx="0" cy="0"/>
          <a:chOff x="0" y="0"/>
          <a:chExt cx="0" cy="0"/>
        </a:xfrm>
      </p:grpSpPr>
      <p:sp>
        <p:nvSpPr>
          <p:cNvPr id="281" name="Google Shape;281;p87"/>
          <p:cNvSpPr/>
          <p:nvPr/>
        </p:nvSpPr>
        <p:spPr>
          <a:xfrm>
            <a:off x="446534" y="1600200"/>
            <a:ext cx="11298932" cy="482371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87"/>
          <p:cNvSpPr txBox="1">
            <a:spLocks noGrp="1"/>
          </p:cNvSpPr>
          <p:nvPr>
            <p:ph type="ctrTitle"/>
          </p:nvPr>
        </p:nvSpPr>
        <p:spPr>
          <a:xfrm>
            <a:off x="581191" y="601332"/>
            <a:ext cx="10993549" cy="81789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093DA"/>
              </a:buClr>
              <a:buSzPts val="3600"/>
              <a:buFont typeface="Arial"/>
              <a:buNone/>
              <a:defRPr sz="3600">
                <a:solidFill>
                  <a:srgbClr val="3093D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87"/>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87"/>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5"/>
        <p:cNvGrpSpPr/>
        <p:nvPr/>
      </p:nvGrpSpPr>
      <p:grpSpPr>
        <a:xfrm>
          <a:off x="0" y="0"/>
          <a:ext cx="0" cy="0"/>
          <a:chOff x="0" y="0"/>
          <a:chExt cx="0" cy="0"/>
        </a:xfrm>
      </p:grpSpPr>
      <p:sp>
        <p:nvSpPr>
          <p:cNvPr id="286" name="Google Shape;286;p88"/>
          <p:cNvSpPr/>
          <p:nvPr/>
        </p:nvSpPr>
        <p:spPr>
          <a:xfrm>
            <a:off x="464570" y="924470"/>
            <a:ext cx="11298932" cy="482371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88"/>
          <p:cNvSpPr txBox="1">
            <a:spLocks noGrp="1"/>
          </p:cNvSpPr>
          <p:nvPr>
            <p:ph type="ctrTitle"/>
          </p:nvPr>
        </p:nvSpPr>
        <p:spPr>
          <a:xfrm>
            <a:off x="599225" y="2075228"/>
            <a:ext cx="10993549" cy="81789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88"/>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88"/>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90" name="Google Shape;290;p88"/>
          <p:cNvSpPr txBox="1">
            <a:spLocks noGrp="1"/>
          </p:cNvSpPr>
          <p:nvPr>
            <p:ph type="subTitle" idx="1"/>
          </p:nvPr>
        </p:nvSpPr>
        <p:spPr>
          <a:xfrm>
            <a:off x="3453064" y="3273691"/>
            <a:ext cx="6087978"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SzPts val="2640"/>
              <a:buFont typeface="Arial"/>
              <a:buChar char="•"/>
              <a:defRPr sz="2400" cap="none">
                <a:solidFill>
                  <a:schemeClr val="lt1"/>
                </a:solidFill>
              </a:defRPr>
            </a:lvl1pPr>
            <a:lvl2pPr lvl="1" algn="ctr">
              <a:lnSpc>
                <a:spcPct val="100000"/>
              </a:lnSpc>
              <a:spcBef>
                <a:spcPts val="600"/>
              </a:spcBef>
              <a:spcAft>
                <a:spcPts val="0"/>
              </a:spcAft>
              <a:buSzPts val="1472"/>
              <a:buNone/>
              <a:defRPr>
                <a:solidFill>
                  <a:srgbClr val="89A0BD"/>
                </a:solidFill>
              </a:defRPr>
            </a:lvl2pPr>
            <a:lvl3pPr lvl="2" algn="ctr">
              <a:lnSpc>
                <a:spcPct val="100000"/>
              </a:lnSpc>
              <a:spcBef>
                <a:spcPts val="600"/>
              </a:spcBef>
              <a:spcAft>
                <a:spcPts val="0"/>
              </a:spcAft>
              <a:buSzPts val="1288"/>
              <a:buNone/>
              <a:defRPr>
                <a:solidFill>
                  <a:srgbClr val="89A0BD"/>
                </a:solidFill>
              </a:defRPr>
            </a:lvl3pPr>
            <a:lvl4pPr lvl="3" algn="ctr">
              <a:lnSpc>
                <a:spcPct val="100000"/>
              </a:lnSpc>
              <a:spcBef>
                <a:spcPts val="600"/>
              </a:spcBef>
              <a:spcAft>
                <a:spcPts val="0"/>
              </a:spcAft>
              <a:buSzPts val="1104"/>
              <a:buNone/>
              <a:defRPr>
                <a:solidFill>
                  <a:srgbClr val="89A0BD"/>
                </a:solidFill>
              </a:defRPr>
            </a:lvl4pPr>
            <a:lvl5pPr lvl="4" algn="ctr">
              <a:lnSpc>
                <a:spcPct val="100000"/>
              </a:lnSpc>
              <a:spcBef>
                <a:spcPts val="600"/>
              </a:spcBef>
              <a:spcAft>
                <a:spcPts val="0"/>
              </a:spcAft>
              <a:buSzPts val="1104"/>
              <a:buNone/>
              <a:defRPr>
                <a:solidFill>
                  <a:srgbClr val="89A0BD"/>
                </a:solidFill>
              </a:defRPr>
            </a:lvl5pPr>
            <a:lvl6pPr lvl="5" algn="ctr">
              <a:lnSpc>
                <a:spcPct val="100000"/>
              </a:lnSpc>
              <a:spcBef>
                <a:spcPts val="600"/>
              </a:spcBef>
              <a:spcAft>
                <a:spcPts val="0"/>
              </a:spcAft>
              <a:buSzPts val="1104"/>
              <a:buNone/>
              <a:defRPr>
                <a:solidFill>
                  <a:srgbClr val="89A0BD"/>
                </a:solidFill>
              </a:defRPr>
            </a:lvl6pPr>
            <a:lvl7pPr lvl="6" algn="ctr">
              <a:lnSpc>
                <a:spcPct val="100000"/>
              </a:lnSpc>
              <a:spcBef>
                <a:spcPts val="600"/>
              </a:spcBef>
              <a:spcAft>
                <a:spcPts val="0"/>
              </a:spcAft>
              <a:buSzPts val="1104"/>
              <a:buNone/>
              <a:defRPr>
                <a:solidFill>
                  <a:srgbClr val="89A0BD"/>
                </a:solidFill>
              </a:defRPr>
            </a:lvl7pPr>
            <a:lvl8pPr lvl="7" algn="ctr">
              <a:lnSpc>
                <a:spcPct val="100000"/>
              </a:lnSpc>
              <a:spcBef>
                <a:spcPts val="600"/>
              </a:spcBef>
              <a:spcAft>
                <a:spcPts val="0"/>
              </a:spcAft>
              <a:buSzPts val="1104"/>
              <a:buNone/>
              <a:defRPr>
                <a:solidFill>
                  <a:srgbClr val="89A0BD"/>
                </a:solidFill>
              </a:defRPr>
            </a:lvl8pPr>
            <a:lvl9pPr lvl="8" algn="ctr">
              <a:lnSpc>
                <a:spcPct val="100000"/>
              </a:lnSpc>
              <a:spcBef>
                <a:spcPts val="600"/>
              </a:spcBef>
              <a:spcAft>
                <a:spcPts val="600"/>
              </a:spcAft>
              <a:buSzPts val="1104"/>
              <a:buNone/>
              <a:defRPr>
                <a:solidFill>
                  <a:srgbClr val="89A0BD"/>
                </a:solidFill>
              </a:defRPr>
            </a:lvl9pPr>
          </a:lstStyle>
          <a:p>
            <a:endParaRPr/>
          </a:p>
        </p:txBody>
      </p:sp>
      <p:sp>
        <p:nvSpPr>
          <p:cNvPr id="291" name="Google Shape;291;p88"/>
          <p:cNvSpPr/>
          <p:nvPr/>
        </p:nvSpPr>
        <p:spPr>
          <a:xfrm>
            <a:off x="617263" y="2876110"/>
            <a:ext cx="10993546" cy="62958"/>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Picture with Caption_1">
  <p:cSld name="Two Picture with Caption_1">
    <p:spTree>
      <p:nvGrpSpPr>
        <p:cNvPr id="1" name="Shape 31"/>
        <p:cNvGrpSpPr/>
        <p:nvPr/>
      </p:nvGrpSpPr>
      <p:grpSpPr>
        <a:xfrm>
          <a:off x="0" y="0"/>
          <a:ext cx="0" cy="0"/>
          <a:chOff x="0" y="0"/>
          <a:chExt cx="0" cy="0"/>
        </a:xfrm>
      </p:grpSpPr>
      <p:sp>
        <p:nvSpPr>
          <p:cNvPr id="32" name="Google Shape;32;p55"/>
          <p:cNvSpPr>
            <a:spLocks noGrp="1"/>
          </p:cNvSpPr>
          <p:nvPr>
            <p:ph type="pic" idx="2"/>
          </p:nvPr>
        </p:nvSpPr>
        <p:spPr>
          <a:xfrm>
            <a:off x="441959" y="641101"/>
            <a:ext cx="3702877" cy="5749461"/>
          </a:xfrm>
          <a:prstGeom prst="rect">
            <a:avLst/>
          </a:prstGeom>
          <a:solidFill>
            <a:srgbClr val="D8D8D8"/>
          </a:solidFill>
          <a:ln>
            <a:noFill/>
          </a:ln>
        </p:spPr>
      </p:sp>
      <p:sp>
        <p:nvSpPr>
          <p:cNvPr id="33" name="Google Shape;33;p55"/>
          <p:cNvSpPr>
            <a:spLocks noGrp="1"/>
          </p:cNvSpPr>
          <p:nvPr>
            <p:ph type="pic" idx="3"/>
          </p:nvPr>
        </p:nvSpPr>
        <p:spPr>
          <a:xfrm>
            <a:off x="8047164" y="641101"/>
            <a:ext cx="3702877" cy="5749461"/>
          </a:xfrm>
          <a:prstGeom prst="rect">
            <a:avLst/>
          </a:prstGeom>
          <a:solidFill>
            <a:srgbClr val="D8D8D8"/>
          </a:solidFill>
          <a:ln>
            <a:noFill/>
          </a:ln>
        </p:spPr>
      </p:sp>
      <p:sp>
        <p:nvSpPr>
          <p:cNvPr id="34" name="Google Shape;34;p55"/>
          <p:cNvSpPr txBox="1">
            <a:spLocks noGrp="1"/>
          </p:cNvSpPr>
          <p:nvPr>
            <p:ph type="title"/>
          </p:nvPr>
        </p:nvSpPr>
        <p:spPr>
          <a:xfrm>
            <a:off x="4144457" y="457200"/>
            <a:ext cx="379088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Gill Sans"/>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5"/>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55"/>
          <p:cNvSpPr txBox="1">
            <a:spLocks noGrp="1"/>
          </p:cNvSpPr>
          <p:nvPr>
            <p:ph type="body" idx="1"/>
          </p:nvPr>
        </p:nvSpPr>
        <p:spPr>
          <a:xfrm>
            <a:off x="4144457" y="2057400"/>
            <a:ext cx="3791456" cy="3862388"/>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92"/>
        <p:cNvGrpSpPr/>
        <p:nvPr/>
      </p:nvGrpSpPr>
      <p:grpSpPr>
        <a:xfrm>
          <a:off x="0" y="0"/>
          <a:ext cx="0" cy="0"/>
          <a:chOff x="0" y="0"/>
          <a:chExt cx="0" cy="0"/>
        </a:xfrm>
      </p:grpSpPr>
      <p:sp>
        <p:nvSpPr>
          <p:cNvPr id="293" name="Google Shape;293;p89"/>
          <p:cNvSpPr/>
          <p:nvPr/>
        </p:nvSpPr>
        <p:spPr>
          <a:xfrm>
            <a:off x="446534" y="1095375"/>
            <a:ext cx="11298932" cy="2333625"/>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89"/>
          <p:cNvSpPr txBox="1">
            <a:spLocks noGrp="1"/>
          </p:cNvSpPr>
          <p:nvPr>
            <p:ph type="ctrTitle"/>
          </p:nvPr>
        </p:nvSpPr>
        <p:spPr>
          <a:xfrm>
            <a:off x="581191" y="620382"/>
            <a:ext cx="10993549" cy="48451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093DA"/>
              </a:buClr>
              <a:buSzPts val="2800"/>
              <a:buFont typeface="Arial"/>
              <a:buNone/>
              <a:defRPr sz="2800">
                <a:solidFill>
                  <a:srgbClr val="3093D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89"/>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89"/>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97" name="Google Shape;297;p89"/>
          <p:cNvSpPr/>
          <p:nvPr/>
        </p:nvSpPr>
        <p:spPr>
          <a:xfrm>
            <a:off x="446534" y="3990974"/>
            <a:ext cx="11298932" cy="2432939"/>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8"/>
        <p:cNvGrpSpPr/>
        <p:nvPr/>
      </p:nvGrpSpPr>
      <p:grpSpPr>
        <a:xfrm>
          <a:off x="0" y="0"/>
          <a:ext cx="0" cy="0"/>
          <a:chOff x="0" y="0"/>
          <a:chExt cx="0" cy="0"/>
        </a:xfrm>
      </p:grpSpPr>
      <p:sp>
        <p:nvSpPr>
          <p:cNvPr id="299" name="Google Shape;299;p90"/>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90"/>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Arial"/>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90"/>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9A0BD"/>
                </a:solidFill>
              </a:defRPr>
            </a:lvl2pPr>
            <a:lvl3pPr marL="1371600" lvl="2" indent="-228600" algn="l">
              <a:lnSpc>
                <a:spcPct val="100000"/>
              </a:lnSpc>
              <a:spcBef>
                <a:spcPts val="600"/>
              </a:spcBef>
              <a:spcAft>
                <a:spcPts val="0"/>
              </a:spcAft>
              <a:buSzPts val="1472"/>
              <a:buNone/>
              <a:defRPr sz="1600">
                <a:solidFill>
                  <a:srgbClr val="89A0BD"/>
                </a:solidFill>
              </a:defRPr>
            </a:lvl3pPr>
            <a:lvl4pPr marL="1828800" lvl="3" indent="-228600" algn="l">
              <a:lnSpc>
                <a:spcPct val="100000"/>
              </a:lnSpc>
              <a:spcBef>
                <a:spcPts val="600"/>
              </a:spcBef>
              <a:spcAft>
                <a:spcPts val="0"/>
              </a:spcAft>
              <a:buSzPts val="1288"/>
              <a:buNone/>
              <a:defRPr sz="1400">
                <a:solidFill>
                  <a:srgbClr val="89A0BD"/>
                </a:solidFill>
              </a:defRPr>
            </a:lvl4pPr>
            <a:lvl5pPr marL="2286000" lvl="4" indent="-228600" algn="l">
              <a:lnSpc>
                <a:spcPct val="100000"/>
              </a:lnSpc>
              <a:spcBef>
                <a:spcPts val="600"/>
              </a:spcBef>
              <a:spcAft>
                <a:spcPts val="0"/>
              </a:spcAft>
              <a:buSzPts val="1288"/>
              <a:buNone/>
              <a:defRPr sz="1400">
                <a:solidFill>
                  <a:srgbClr val="89A0BD"/>
                </a:solidFill>
              </a:defRPr>
            </a:lvl5pPr>
            <a:lvl6pPr marL="2743200" lvl="5" indent="-228600" algn="l">
              <a:lnSpc>
                <a:spcPct val="100000"/>
              </a:lnSpc>
              <a:spcBef>
                <a:spcPts val="600"/>
              </a:spcBef>
              <a:spcAft>
                <a:spcPts val="0"/>
              </a:spcAft>
              <a:buSzPts val="1288"/>
              <a:buNone/>
              <a:defRPr sz="1400">
                <a:solidFill>
                  <a:srgbClr val="89A0BD"/>
                </a:solidFill>
              </a:defRPr>
            </a:lvl6pPr>
            <a:lvl7pPr marL="3200400" lvl="6" indent="-228600" algn="l">
              <a:lnSpc>
                <a:spcPct val="100000"/>
              </a:lnSpc>
              <a:spcBef>
                <a:spcPts val="600"/>
              </a:spcBef>
              <a:spcAft>
                <a:spcPts val="0"/>
              </a:spcAft>
              <a:buSzPts val="1288"/>
              <a:buNone/>
              <a:defRPr sz="1400">
                <a:solidFill>
                  <a:srgbClr val="89A0BD"/>
                </a:solidFill>
              </a:defRPr>
            </a:lvl7pPr>
            <a:lvl8pPr marL="3657600" lvl="7" indent="-228600" algn="l">
              <a:lnSpc>
                <a:spcPct val="100000"/>
              </a:lnSpc>
              <a:spcBef>
                <a:spcPts val="600"/>
              </a:spcBef>
              <a:spcAft>
                <a:spcPts val="0"/>
              </a:spcAft>
              <a:buSzPts val="1288"/>
              <a:buNone/>
              <a:defRPr sz="1400">
                <a:solidFill>
                  <a:srgbClr val="89A0BD"/>
                </a:solidFill>
              </a:defRPr>
            </a:lvl8pPr>
            <a:lvl9pPr marL="4114800" lvl="8" indent="-228600" algn="l">
              <a:lnSpc>
                <a:spcPct val="100000"/>
              </a:lnSpc>
              <a:spcBef>
                <a:spcPts val="600"/>
              </a:spcBef>
              <a:spcAft>
                <a:spcPts val="600"/>
              </a:spcAft>
              <a:buSzPts val="1288"/>
              <a:buNone/>
              <a:defRPr sz="1400">
                <a:solidFill>
                  <a:srgbClr val="89A0BD"/>
                </a:solidFill>
              </a:defRPr>
            </a:lvl9pPr>
          </a:lstStyle>
          <a:p>
            <a:endParaRPr/>
          </a:p>
        </p:txBody>
      </p:sp>
      <p:sp>
        <p:nvSpPr>
          <p:cNvPr id="302" name="Google Shape;302;p90"/>
          <p:cNvSpPr txBox="1">
            <a:spLocks noGrp="1"/>
          </p:cNvSpPr>
          <p:nvPr>
            <p:ph type="dt" idx="10"/>
          </p:nvPr>
        </p:nvSpPr>
        <p:spPr>
          <a:xfrm>
            <a:off x="8446168" y="6423914"/>
            <a:ext cx="20045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3093D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90"/>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093D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04"/>
        <p:cNvGrpSpPr/>
        <p:nvPr/>
      </p:nvGrpSpPr>
      <p:grpSpPr>
        <a:xfrm>
          <a:off x="0" y="0"/>
          <a:ext cx="0" cy="0"/>
          <a:chOff x="0" y="0"/>
          <a:chExt cx="0" cy="0"/>
        </a:xfrm>
      </p:grpSpPr>
      <p:sp>
        <p:nvSpPr>
          <p:cNvPr id="305" name="Google Shape;305;p91"/>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91"/>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07" name="Google Shape;307;p91"/>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9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91"/>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310" name="Google Shape;310;p91"/>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11" name="Google Shape;311;p91"/>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312" name="Google Shape;312;p91"/>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3"/>
        <p:cNvGrpSpPr/>
        <p:nvPr/>
      </p:nvGrpSpPr>
      <p:grpSpPr>
        <a:xfrm>
          <a:off x="0" y="0"/>
          <a:ext cx="0" cy="0"/>
          <a:chOff x="0" y="0"/>
          <a:chExt cx="0" cy="0"/>
        </a:xfrm>
      </p:grpSpPr>
      <p:sp>
        <p:nvSpPr>
          <p:cNvPr id="314" name="Google Shape;314;p92"/>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9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16" name="Google Shape;316;p92"/>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92"/>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93"/>
          <p:cNvSpPr txBox="1">
            <a:spLocks noGrp="1"/>
          </p:cNvSpPr>
          <p:nvPr>
            <p:ph type="dt" idx="10"/>
          </p:nvPr>
        </p:nvSpPr>
        <p:spPr>
          <a:xfrm>
            <a:off x="7605951" y="6435376"/>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93"/>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21"/>
        <p:cNvGrpSpPr/>
        <p:nvPr/>
      </p:nvGrpSpPr>
      <p:grpSpPr>
        <a:xfrm>
          <a:off x="0" y="0"/>
          <a:ext cx="0" cy="0"/>
          <a:chOff x="0" y="0"/>
          <a:chExt cx="0" cy="0"/>
        </a:xfrm>
      </p:grpSpPr>
      <p:sp>
        <p:nvSpPr>
          <p:cNvPr id="322" name="Google Shape;322;p94"/>
          <p:cNvSpPr txBox="1">
            <a:spLocks noGrp="1"/>
          </p:cNvSpPr>
          <p:nvPr>
            <p:ph type="dt" idx="10"/>
          </p:nvPr>
        </p:nvSpPr>
        <p:spPr>
          <a:xfrm>
            <a:off x="7605951" y="6435376"/>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94"/>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24" name="Google Shape;324;p94"/>
          <p:cNvSpPr txBox="1">
            <a:spLocks noGrp="1"/>
          </p:cNvSpPr>
          <p:nvPr>
            <p:ph type="body" idx="1"/>
          </p:nvPr>
        </p:nvSpPr>
        <p:spPr>
          <a:xfrm>
            <a:off x="8095804" y="5334880"/>
            <a:ext cx="3625595" cy="1021969"/>
          </a:xfrm>
          <a:prstGeom prst="rect">
            <a:avLst/>
          </a:prstGeom>
          <a:solidFill>
            <a:srgbClr val="465359"/>
          </a:solidFill>
          <a:ln>
            <a:noFill/>
          </a:ln>
        </p:spPr>
        <p:txBody>
          <a:bodyPr spcFirstLastPara="1" wrap="square" lIns="91425" tIns="0" rIns="91425" bIns="0" anchor="t" anchorCtr="0">
            <a:normAutofit/>
          </a:bodyPr>
          <a:lstStyle>
            <a:lvl1pPr marL="457200" lvl="0" indent="-228600" algn="ctr">
              <a:lnSpc>
                <a:spcPct val="100000"/>
              </a:lnSpc>
              <a:spcBef>
                <a:spcPts val="0"/>
              </a:spcBef>
              <a:spcAft>
                <a:spcPts val="0"/>
              </a:spcAft>
              <a:buSzPts val="1656"/>
              <a:buNone/>
              <a:defRPr sz="1800">
                <a:solidFill>
                  <a:srgbClr val="FFFFFF"/>
                </a:solidFill>
              </a:defRPr>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325" name="Google Shape;325;p94"/>
          <p:cNvSpPr txBox="1">
            <a:spLocks noGrp="1"/>
          </p:cNvSpPr>
          <p:nvPr>
            <p:ph type="title"/>
          </p:nvPr>
        </p:nvSpPr>
        <p:spPr>
          <a:xfrm>
            <a:off x="8083772" y="553454"/>
            <a:ext cx="3625597" cy="4726212"/>
          </a:xfrm>
          <a:prstGeom prst="rect">
            <a:avLst/>
          </a:prstGeom>
          <a:solidFill>
            <a:schemeClr val="accent1"/>
          </a:solidFill>
          <a:ln>
            <a:noFill/>
          </a:ln>
        </p:spPr>
        <p:txBody>
          <a:bodyPr spcFirstLastPara="1" wrap="square" lIns="91425" tIns="0" rIns="91425" bIns="0" anchor="ctr" anchorCtr="0">
            <a:noAutofit/>
          </a:bodyPr>
          <a:lstStyle>
            <a:lvl1pPr lvl="0" algn="ctr">
              <a:lnSpc>
                <a:spcPct val="100000"/>
              </a:lnSpc>
              <a:spcBef>
                <a:spcPts val="0"/>
              </a:spcBef>
              <a:spcAft>
                <a:spcPts val="0"/>
              </a:spcAft>
              <a:buClr>
                <a:srgbClr val="FFFFFF"/>
              </a:buClr>
              <a:buSzPts val="3600"/>
              <a:buFont typeface="Arial"/>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p94"/>
          <p:cNvSpPr>
            <a:spLocks noGrp="1"/>
          </p:cNvSpPr>
          <p:nvPr>
            <p:ph type="pic" idx="2"/>
          </p:nvPr>
        </p:nvSpPr>
        <p:spPr>
          <a:xfrm>
            <a:off x="439767" y="553454"/>
            <a:ext cx="7501076" cy="5803396"/>
          </a:xfrm>
          <a:prstGeom prst="rect">
            <a:avLst/>
          </a:prstGeom>
          <a:solidFill>
            <a:srgbClr val="D8D8D8"/>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27"/>
        <p:cNvGrpSpPr/>
        <p:nvPr/>
      </p:nvGrpSpPr>
      <p:grpSpPr>
        <a:xfrm>
          <a:off x="0" y="0"/>
          <a:ext cx="0" cy="0"/>
          <a:chOff x="0" y="0"/>
          <a:chExt cx="0" cy="0"/>
        </a:xfrm>
      </p:grpSpPr>
      <p:sp>
        <p:nvSpPr>
          <p:cNvPr id="328" name="Google Shape;328;p95"/>
          <p:cNvSpPr txBox="1">
            <a:spLocks noGrp="1"/>
          </p:cNvSpPr>
          <p:nvPr>
            <p:ph type="dt" idx="10"/>
          </p:nvPr>
        </p:nvSpPr>
        <p:spPr>
          <a:xfrm>
            <a:off x="7605951" y="6435376"/>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95"/>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30" name="Google Shape;330;p95"/>
          <p:cNvSpPr txBox="1">
            <a:spLocks noGrp="1"/>
          </p:cNvSpPr>
          <p:nvPr>
            <p:ph type="body" idx="1"/>
          </p:nvPr>
        </p:nvSpPr>
        <p:spPr>
          <a:xfrm>
            <a:off x="8095804" y="5334880"/>
            <a:ext cx="3625595" cy="1021969"/>
          </a:xfrm>
          <a:prstGeom prst="rect">
            <a:avLst/>
          </a:prstGeom>
          <a:solidFill>
            <a:srgbClr val="465359"/>
          </a:solidFill>
          <a:ln>
            <a:noFill/>
          </a:ln>
        </p:spPr>
        <p:txBody>
          <a:bodyPr spcFirstLastPara="1" wrap="square" lIns="91425" tIns="0" rIns="91425" bIns="0" anchor="t" anchorCtr="0">
            <a:normAutofit/>
          </a:bodyPr>
          <a:lstStyle>
            <a:lvl1pPr marL="457200" lvl="0" indent="-228600" algn="ctr">
              <a:lnSpc>
                <a:spcPct val="100000"/>
              </a:lnSpc>
              <a:spcBef>
                <a:spcPts val="0"/>
              </a:spcBef>
              <a:spcAft>
                <a:spcPts val="0"/>
              </a:spcAft>
              <a:buSzPts val="1656"/>
              <a:buNone/>
              <a:defRPr sz="1800">
                <a:solidFill>
                  <a:srgbClr val="FFFFFF"/>
                </a:solidFill>
              </a:defRPr>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331" name="Google Shape;331;p95"/>
          <p:cNvSpPr txBox="1">
            <a:spLocks noGrp="1"/>
          </p:cNvSpPr>
          <p:nvPr>
            <p:ph type="title"/>
          </p:nvPr>
        </p:nvSpPr>
        <p:spPr>
          <a:xfrm>
            <a:off x="8083772" y="553454"/>
            <a:ext cx="3625597" cy="4726212"/>
          </a:xfrm>
          <a:prstGeom prst="rect">
            <a:avLst/>
          </a:prstGeom>
          <a:solidFill>
            <a:schemeClr val="accent1"/>
          </a:solidFill>
          <a:ln>
            <a:noFill/>
          </a:ln>
        </p:spPr>
        <p:txBody>
          <a:bodyPr spcFirstLastPara="1" wrap="square" lIns="91425" tIns="0" rIns="91425" bIns="0" anchor="ctr" anchorCtr="0">
            <a:noAutofit/>
          </a:bodyPr>
          <a:lstStyle>
            <a:lvl1pPr lvl="0" algn="ctr">
              <a:lnSpc>
                <a:spcPct val="100000"/>
              </a:lnSpc>
              <a:spcBef>
                <a:spcPts val="0"/>
              </a:spcBef>
              <a:spcAft>
                <a:spcPts val="0"/>
              </a:spcAft>
              <a:buClr>
                <a:srgbClr val="FFFFFF"/>
              </a:buClr>
              <a:buSzPts val="3600"/>
              <a:buFont typeface="Arial"/>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95"/>
          <p:cNvSpPr>
            <a:spLocks noGrp="1"/>
          </p:cNvSpPr>
          <p:nvPr>
            <p:ph type="pic" idx="2"/>
          </p:nvPr>
        </p:nvSpPr>
        <p:spPr>
          <a:xfrm>
            <a:off x="441958" y="553454"/>
            <a:ext cx="3702877" cy="5749461"/>
          </a:xfrm>
          <a:prstGeom prst="rect">
            <a:avLst/>
          </a:prstGeom>
          <a:solidFill>
            <a:srgbClr val="D8D8D8"/>
          </a:solidFill>
          <a:ln>
            <a:noFill/>
          </a:ln>
        </p:spPr>
      </p:sp>
      <p:sp>
        <p:nvSpPr>
          <p:cNvPr id="333" name="Google Shape;333;p95"/>
          <p:cNvSpPr>
            <a:spLocks noGrp="1"/>
          </p:cNvSpPr>
          <p:nvPr>
            <p:ph type="pic" idx="3"/>
          </p:nvPr>
        </p:nvSpPr>
        <p:spPr>
          <a:xfrm>
            <a:off x="4244561" y="553454"/>
            <a:ext cx="3702877" cy="5749461"/>
          </a:xfrm>
          <a:prstGeom prst="rect">
            <a:avLst/>
          </a:prstGeom>
          <a:solidFill>
            <a:srgbClr val="D8D8D8"/>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34"/>
        <p:cNvGrpSpPr/>
        <p:nvPr/>
      </p:nvGrpSpPr>
      <p:grpSpPr>
        <a:xfrm>
          <a:off x="0" y="0"/>
          <a:ext cx="0" cy="0"/>
          <a:chOff x="0" y="0"/>
          <a:chExt cx="0" cy="0"/>
        </a:xfrm>
      </p:grpSpPr>
      <p:sp>
        <p:nvSpPr>
          <p:cNvPr id="335" name="Google Shape;335;p96"/>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96"/>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37" name="Google Shape;337;p96"/>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96"/>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E3450"/>
              </a:buClr>
              <a:buSzPts val="2000"/>
              <a:buFont typeface="Arial"/>
              <a:buNone/>
              <a:defRPr sz="2000" b="0">
                <a:solidFill>
                  <a:srgbClr val="0E345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96"/>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t"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o"/>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340" name="Google Shape;340;p96"/>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41"/>
        <p:cNvGrpSpPr/>
        <p:nvPr/>
      </p:nvGrpSpPr>
      <p:grpSpPr>
        <a:xfrm>
          <a:off x="0" y="0"/>
          <a:ext cx="0" cy="0"/>
          <a:chOff x="0" y="0"/>
          <a:chExt cx="0" cy="0"/>
        </a:xfrm>
      </p:grpSpPr>
      <p:sp>
        <p:nvSpPr>
          <p:cNvPr id="342" name="Google Shape;342;p97"/>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97"/>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44" name="Google Shape;344;p97"/>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Arial"/>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97"/>
          <p:cNvSpPr>
            <a:spLocks noGrp="1"/>
          </p:cNvSpPr>
          <p:nvPr>
            <p:ph type="pic" idx="2"/>
          </p:nvPr>
        </p:nvSpPr>
        <p:spPr>
          <a:xfrm>
            <a:off x="447817" y="599725"/>
            <a:ext cx="11290859" cy="3557252"/>
          </a:xfrm>
          <a:prstGeom prst="rect">
            <a:avLst/>
          </a:prstGeom>
          <a:noFill/>
          <a:ln>
            <a:noFill/>
          </a:ln>
        </p:spPr>
      </p:sp>
      <p:sp>
        <p:nvSpPr>
          <p:cNvPr id="346" name="Google Shape;346;p97"/>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Picture with Caption">
  <p:cSld name="Two Picture with Caption">
    <p:spTree>
      <p:nvGrpSpPr>
        <p:cNvPr id="1" name="Shape 347"/>
        <p:cNvGrpSpPr/>
        <p:nvPr/>
      </p:nvGrpSpPr>
      <p:grpSpPr>
        <a:xfrm>
          <a:off x="0" y="0"/>
          <a:ext cx="0" cy="0"/>
          <a:chOff x="0" y="0"/>
          <a:chExt cx="0" cy="0"/>
        </a:xfrm>
      </p:grpSpPr>
      <p:sp>
        <p:nvSpPr>
          <p:cNvPr id="348" name="Google Shape;348;p98"/>
          <p:cNvSpPr>
            <a:spLocks noGrp="1"/>
          </p:cNvSpPr>
          <p:nvPr>
            <p:ph type="pic" idx="2"/>
          </p:nvPr>
        </p:nvSpPr>
        <p:spPr>
          <a:xfrm>
            <a:off x="4244561" y="641101"/>
            <a:ext cx="3702877" cy="5749461"/>
          </a:xfrm>
          <a:prstGeom prst="rect">
            <a:avLst/>
          </a:prstGeom>
          <a:solidFill>
            <a:srgbClr val="D8D8D8"/>
          </a:solidFill>
          <a:ln>
            <a:noFill/>
          </a:ln>
        </p:spPr>
      </p:sp>
      <p:sp>
        <p:nvSpPr>
          <p:cNvPr id="349" name="Google Shape;349;p98"/>
          <p:cNvSpPr>
            <a:spLocks noGrp="1"/>
          </p:cNvSpPr>
          <p:nvPr>
            <p:ph type="pic" idx="3"/>
          </p:nvPr>
        </p:nvSpPr>
        <p:spPr>
          <a:xfrm>
            <a:off x="8047164" y="641101"/>
            <a:ext cx="3702877" cy="5749461"/>
          </a:xfrm>
          <a:prstGeom prst="rect">
            <a:avLst/>
          </a:prstGeom>
          <a:solidFill>
            <a:srgbClr val="D8D8D8"/>
          </a:solidFill>
          <a:ln>
            <a:noFill/>
          </a:ln>
        </p:spPr>
      </p:sp>
      <p:sp>
        <p:nvSpPr>
          <p:cNvPr id="350" name="Google Shape;350;p98"/>
          <p:cNvSpPr txBox="1">
            <a:spLocks noGrp="1"/>
          </p:cNvSpPr>
          <p:nvPr>
            <p:ph type="title"/>
          </p:nvPr>
        </p:nvSpPr>
        <p:spPr>
          <a:xfrm>
            <a:off x="358529" y="457200"/>
            <a:ext cx="379088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Arial"/>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98"/>
          <p:cNvSpPr txBox="1">
            <a:spLocks noGrp="1"/>
          </p:cNvSpPr>
          <p:nvPr>
            <p:ph type="body" idx="1"/>
          </p:nvPr>
        </p:nvSpPr>
        <p:spPr>
          <a:xfrm>
            <a:off x="358529" y="2057400"/>
            <a:ext cx="3790884" cy="3811588"/>
          </a:xfrm>
          <a:prstGeom prst="rect">
            <a:avLst/>
          </a:prstGeom>
          <a:noFill/>
          <a:ln>
            <a:noFill/>
          </a:ln>
        </p:spPr>
        <p:txBody>
          <a:bodyPr spcFirstLastPara="1" wrap="square" lIns="91425" tIns="45700" rIns="91425" bIns="45700" anchor="t" anchorCtr="0">
            <a:normAutofit/>
          </a:bodyPr>
          <a:lstStyle>
            <a:lvl1pPr marL="457200" lvl="0" indent="-322072" algn="l">
              <a:lnSpc>
                <a:spcPct val="90000"/>
              </a:lnSpc>
              <a:spcBef>
                <a:spcPts val="320"/>
              </a:spcBef>
              <a:spcAft>
                <a:spcPts val="0"/>
              </a:spcAft>
              <a:buSzPts val="1472"/>
              <a:buFont typeface="Noto Sans Symbols"/>
              <a:buChar char="▪"/>
              <a:defRPr sz="1600"/>
            </a:lvl1pPr>
            <a:lvl2pPr marL="914400" lvl="1" indent="-228600" algn="l">
              <a:lnSpc>
                <a:spcPct val="100000"/>
              </a:lnSpc>
              <a:spcBef>
                <a:spcPts val="600"/>
              </a:spcBef>
              <a:spcAft>
                <a:spcPts val="0"/>
              </a:spcAft>
              <a:buSzPts val="1288"/>
              <a:buNone/>
              <a:defRPr sz="1400"/>
            </a:lvl2pPr>
            <a:lvl3pPr marL="1371600" lvl="2" indent="-228600" algn="l">
              <a:lnSpc>
                <a:spcPct val="100000"/>
              </a:lnSpc>
              <a:spcBef>
                <a:spcPts val="600"/>
              </a:spcBef>
              <a:spcAft>
                <a:spcPts val="0"/>
              </a:spcAft>
              <a:buSzPts val="1104"/>
              <a:buNone/>
              <a:defRPr sz="1200"/>
            </a:lvl3pPr>
            <a:lvl4pPr marL="1828800" lvl="3" indent="-228600" algn="l">
              <a:lnSpc>
                <a:spcPct val="100000"/>
              </a:lnSpc>
              <a:spcBef>
                <a:spcPts val="600"/>
              </a:spcBef>
              <a:spcAft>
                <a:spcPts val="0"/>
              </a:spcAft>
              <a:buSzPts val="920"/>
              <a:buNone/>
              <a:defRPr sz="1000"/>
            </a:lvl4pPr>
            <a:lvl5pPr marL="2286000" lvl="4" indent="-228600" algn="l">
              <a:lnSpc>
                <a:spcPct val="100000"/>
              </a:lnSpc>
              <a:spcBef>
                <a:spcPts val="600"/>
              </a:spcBef>
              <a:spcAft>
                <a:spcPts val="0"/>
              </a:spcAft>
              <a:buSzPts val="920"/>
              <a:buNone/>
              <a:defRPr sz="1000"/>
            </a:lvl5pPr>
            <a:lvl6pPr marL="2743200" lvl="5" indent="-228600" algn="l">
              <a:lnSpc>
                <a:spcPct val="100000"/>
              </a:lnSpc>
              <a:spcBef>
                <a:spcPts val="600"/>
              </a:spcBef>
              <a:spcAft>
                <a:spcPts val="0"/>
              </a:spcAft>
              <a:buSzPts val="920"/>
              <a:buNone/>
              <a:defRPr sz="1000"/>
            </a:lvl6pPr>
            <a:lvl7pPr marL="3200400" lvl="6" indent="-228600" algn="l">
              <a:lnSpc>
                <a:spcPct val="100000"/>
              </a:lnSpc>
              <a:spcBef>
                <a:spcPts val="600"/>
              </a:spcBef>
              <a:spcAft>
                <a:spcPts val="0"/>
              </a:spcAft>
              <a:buSzPts val="920"/>
              <a:buNone/>
              <a:defRPr sz="1000"/>
            </a:lvl7pPr>
            <a:lvl8pPr marL="3657600" lvl="7" indent="-228600" algn="l">
              <a:lnSpc>
                <a:spcPct val="100000"/>
              </a:lnSpc>
              <a:spcBef>
                <a:spcPts val="600"/>
              </a:spcBef>
              <a:spcAft>
                <a:spcPts val="0"/>
              </a:spcAft>
              <a:buSzPts val="920"/>
              <a:buNone/>
              <a:defRPr sz="1000"/>
            </a:lvl8pPr>
            <a:lvl9pPr marL="4114800" lvl="8" indent="-228600" algn="l">
              <a:lnSpc>
                <a:spcPct val="100000"/>
              </a:lnSpc>
              <a:spcBef>
                <a:spcPts val="600"/>
              </a:spcBef>
              <a:spcAft>
                <a:spcPts val="600"/>
              </a:spcAft>
              <a:buSzPts val="920"/>
              <a:buNone/>
              <a:defRPr sz="1000"/>
            </a:lvl9pPr>
          </a:lstStyle>
          <a:p>
            <a:endParaRPr/>
          </a:p>
        </p:txBody>
      </p:sp>
      <p:sp>
        <p:nvSpPr>
          <p:cNvPr id="352" name="Google Shape;352;p98"/>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98"/>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Picture with Caption">
  <p:cSld name="1_Two Picture with Caption">
    <p:spTree>
      <p:nvGrpSpPr>
        <p:cNvPr id="1" name="Shape 38"/>
        <p:cNvGrpSpPr/>
        <p:nvPr/>
      </p:nvGrpSpPr>
      <p:grpSpPr>
        <a:xfrm>
          <a:off x="0" y="0"/>
          <a:ext cx="0" cy="0"/>
          <a:chOff x="0" y="0"/>
          <a:chExt cx="0" cy="0"/>
        </a:xfrm>
      </p:grpSpPr>
      <p:sp>
        <p:nvSpPr>
          <p:cNvPr id="39" name="Google Shape;39;p56"/>
          <p:cNvSpPr>
            <a:spLocks noGrp="1"/>
          </p:cNvSpPr>
          <p:nvPr>
            <p:ph type="pic" idx="2"/>
          </p:nvPr>
        </p:nvSpPr>
        <p:spPr>
          <a:xfrm>
            <a:off x="4247804" y="641101"/>
            <a:ext cx="7506392" cy="5749461"/>
          </a:xfrm>
          <a:prstGeom prst="rect">
            <a:avLst/>
          </a:prstGeom>
          <a:solidFill>
            <a:srgbClr val="D8D8D8"/>
          </a:solidFill>
          <a:ln>
            <a:noFill/>
          </a:ln>
        </p:spPr>
      </p:sp>
      <p:sp>
        <p:nvSpPr>
          <p:cNvPr id="40" name="Google Shape;40;p56"/>
          <p:cNvSpPr txBox="1">
            <a:spLocks noGrp="1"/>
          </p:cNvSpPr>
          <p:nvPr>
            <p:ph type="title"/>
          </p:nvPr>
        </p:nvSpPr>
        <p:spPr>
          <a:xfrm>
            <a:off x="358529" y="457200"/>
            <a:ext cx="379088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Gill Sans"/>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6"/>
          <p:cNvSpPr txBox="1">
            <a:spLocks noGrp="1"/>
          </p:cNvSpPr>
          <p:nvPr>
            <p:ph type="body" idx="1"/>
          </p:nvPr>
        </p:nvSpPr>
        <p:spPr>
          <a:xfrm>
            <a:off x="358529" y="2057400"/>
            <a:ext cx="3790884" cy="3811588"/>
          </a:xfrm>
          <a:prstGeom prst="rect">
            <a:avLst/>
          </a:prstGeom>
          <a:noFill/>
          <a:ln>
            <a:noFill/>
          </a:ln>
        </p:spPr>
        <p:txBody>
          <a:bodyPr spcFirstLastPara="1" wrap="square" lIns="91425" tIns="45700" rIns="91425" bIns="45700" anchor="ctr" anchorCtr="0">
            <a:normAutofit/>
          </a:bodyPr>
          <a:lstStyle>
            <a:lvl1pPr marL="457200" lvl="0" indent="-322072" algn="l">
              <a:lnSpc>
                <a:spcPct val="90000"/>
              </a:lnSpc>
              <a:spcBef>
                <a:spcPts val="320"/>
              </a:spcBef>
              <a:spcAft>
                <a:spcPts val="0"/>
              </a:spcAft>
              <a:buSzPts val="1472"/>
              <a:buFont typeface="Noto Sans Symbols"/>
              <a:buChar char="▪"/>
              <a:defRPr sz="1600"/>
            </a:lvl1pPr>
            <a:lvl2pPr marL="914400" lvl="1" indent="-228600" algn="l">
              <a:lnSpc>
                <a:spcPct val="100000"/>
              </a:lnSpc>
              <a:spcBef>
                <a:spcPts val="600"/>
              </a:spcBef>
              <a:spcAft>
                <a:spcPts val="0"/>
              </a:spcAft>
              <a:buSzPts val="1288"/>
              <a:buNone/>
              <a:defRPr sz="1400"/>
            </a:lvl2pPr>
            <a:lvl3pPr marL="1371600" lvl="2" indent="-228600" algn="l">
              <a:lnSpc>
                <a:spcPct val="100000"/>
              </a:lnSpc>
              <a:spcBef>
                <a:spcPts val="600"/>
              </a:spcBef>
              <a:spcAft>
                <a:spcPts val="0"/>
              </a:spcAft>
              <a:buSzPts val="1104"/>
              <a:buNone/>
              <a:defRPr sz="1200"/>
            </a:lvl3pPr>
            <a:lvl4pPr marL="1828800" lvl="3" indent="-228600" algn="l">
              <a:lnSpc>
                <a:spcPct val="100000"/>
              </a:lnSpc>
              <a:spcBef>
                <a:spcPts val="600"/>
              </a:spcBef>
              <a:spcAft>
                <a:spcPts val="0"/>
              </a:spcAft>
              <a:buSzPts val="920"/>
              <a:buNone/>
              <a:defRPr sz="1000"/>
            </a:lvl4pPr>
            <a:lvl5pPr marL="2286000" lvl="4" indent="-228600" algn="l">
              <a:lnSpc>
                <a:spcPct val="100000"/>
              </a:lnSpc>
              <a:spcBef>
                <a:spcPts val="600"/>
              </a:spcBef>
              <a:spcAft>
                <a:spcPts val="0"/>
              </a:spcAft>
              <a:buSzPts val="920"/>
              <a:buNone/>
              <a:defRPr sz="1000"/>
            </a:lvl5pPr>
            <a:lvl6pPr marL="2743200" lvl="5" indent="-228600" algn="l">
              <a:lnSpc>
                <a:spcPct val="100000"/>
              </a:lnSpc>
              <a:spcBef>
                <a:spcPts val="600"/>
              </a:spcBef>
              <a:spcAft>
                <a:spcPts val="0"/>
              </a:spcAft>
              <a:buSzPts val="920"/>
              <a:buNone/>
              <a:defRPr sz="1000"/>
            </a:lvl6pPr>
            <a:lvl7pPr marL="3200400" lvl="6" indent="-228600" algn="l">
              <a:lnSpc>
                <a:spcPct val="100000"/>
              </a:lnSpc>
              <a:spcBef>
                <a:spcPts val="600"/>
              </a:spcBef>
              <a:spcAft>
                <a:spcPts val="0"/>
              </a:spcAft>
              <a:buSzPts val="920"/>
              <a:buNone/>
              <a:defRPr sz="1000"/>
            </a:lvl7pPr>
            <a:lvl8pPr marL="3657600" lvl="7" indent="-228600" algn="l">
              <a:lnSpc>
                <a:spcPct val="100000"/>
              </a:lnSpc>
              <a:spcBef>
                <a:spcPts val="600"/>
              </a:spcBef>
              <a:spcAft>
                <a:spcPts val="0"/>
              </a:spcAft>
              <a:buSzPts val="920"/>
              <a:buNone/>
              <a:defRPr sz="1000"/>
            </a:lvl8pPr>
            <a:lvl9pPr marL="4114800" lvl="8" indent="-228600" algn="l">
              <a:lnSpc>
                <a:spcPct val="100000"/>
              </a:lnSpc>
              <a:spcBef>
                <a:spcPts val="600"/>
              </a:spcBef>
              <a:spcAft>
                <a:spcPts val="600"/>
              </a:spcAft>
              <a:buSzPts val="920"/>
              <a:buNone/>
              <a:defRPr sz="1000"/>
            </a:lvl9pPr>
          </a:lstStyle>
          <a:p>
            <a:endParaRPr/>
          </a:p>
        </p:txBody>
      </p:sp>
      <p:sp>
        <p:nvSpPr>
          <p:cNvPr id="42" name="Google Shape;42;p56"/>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6"/>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Picture with Caption_1">
  <p:cSld name="Two Picture with Caption_1">
    <p:spTree>
      <p:nvGrpSpPr>
        <p:cNvPr id="1" name="Shape 354"/>
        <p:cNvGrpSpPr/>
        <p:nvPr/>
      </p:nvGrpSpPr>
      <p:grpSpPr>
        <a:xfrm>
          <a:off x="0" y="0"/>
          <a:ext cx="0" cy="0"/>
          <a:chOff x="0" y="0"/>
          <a:chExt cx="0" cy="0"/>
        </a:xfrm>
      </p:grpSpPr>
      <p:sp>
        <p:nvSpPr>
          <p:cNvPr id="355" name="Google Shape;355;p99"/>
          <p:cNvSpPr>
            <a:spLocks noGrp="1"/>
          </p:cNvSpPr>
          <p:nvPr>
            <p:ph type="pic" idx="2"/>
          </p:nvPr>
        </p:nvSpPr>
        <p:spPr>
          <a:xfrm>
            <a:off x="441959" y="641101"/>
            <a:ext cx="3702877" cy="5749461"/>
          </a:xfrm>
          <a:prstGeom prst="rect">
            <a:avLst/>
          </a:prstGeom>
          <a:solidFill>
            <a:srgbClr val="D8D8D8"/>
          </a:solidFill>
          <a:ln>
            <a:noFill/>
          </a:ln>
        </p:spPr>
      </p:sp>
      <p:sp>
        <p:nvSpPr>
          <p:cNvPr id="356" name="Google Shape;356;p99"/>
          <p:cNvSpPr>
            <a:spLocks noGrp="1"/>
          </p:cNvSpPr>
          <p:nvPr>
            <p:ph type="pic" idx="3"/>
          </p:nvPr>
        </p:nvSpPr>
        <p:spPr>
          <a:xfrm>
            <a:off x="8047164" y="641101"/>
            <a:ext cx="3702877" cy="5749461"/>
          </a:xfrm>
          <a:prstGeom prst="rect">
            <a:avLst/>
          </a:prstGeom>
          <a:solidFill>
            <a:srgbClr val="D8D8D8"/>
          </a:solidFill>
          <a:ln>
            <a:noFill/>
          </a:ln>
        </p:spPr>
      </p:sp>
      <p:sp>
        <p:nvSpPr>
          <p:cNvPr id="357" name="Google Shape;357;p99"/>
          <p:cNvSpPr txBox="1">
            <a:spLocks noGrp="1"/>
          </p:cNvSpPr>
          <p:nvPr>
            <p:ph type="title"/>
          </p:nvPr>
        </p:nvSpPr>
        <p:spPr>
          <a:xfrm>
            <a:off x="4144457" y="457200"/>
            <a:ext cx="379088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Arial"/>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99"/>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60" name="Google Shape;360;p99"/>
          <p:cNvSpPr txBox="1">
            <a:spLocks noGrp="1"/>
          </p:cNvSpPr>
          <p:nvPr>
            <p:ph type="body" idx="1"/>
          </p:nvPr>
        </p:nvSpPr>
        <p:spPr>
          <a:xfrm>
            <a:off x="4144457" y="2057400"/>
            <a:ext cx="3791456" cy="3862388"/>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Picture with Caption_2">
  <p:cSld name="Two Picture with Caption_2">
    <p:spTree>
      <p:nvGrpSpPr>
        <p:cNvPr id="1" name="Shape 361"/>
        <p:cNvGrpSpPr/>
        <p:nvPr/>
      </p:nvGrpSpPr>
      <p:grpSpPr>
        <a:xfrm>
          <a:off x="0" y="0"/>
          <a:ext cx="0" cy="0"/>
          <a:chOff x="0" y="0"/>
          <a:chExt cx="0" cy="0"/>
        </a:xfrm>
      </p:grpSpPr>
      <p:sp>
        <p:nvSpPr>
          <p:cNvPr id="362" name="Google Shape;362;p100"/>
          <p:cNvSpPr>
            <a:spLocks noGrp="1"/>
          </p:cNvSpPr>
          <p:nvPr>
            <p:ph type="pic" idx="2"/>
          </p:nvPr>
        </p:nvSpPr>
        <p:spPr>
          <a:xfrm>
            <a:off x="441959" y="641101"/>
            <a:ext cx="3702877" cy="5749461"/>
          </a:xfrm>
          <a:prstGeom prst="rect">
            <a:avLst/>
          </a:prstGeom>
          <a:solidFill>
            <a:srgbClr val="D8D8D8"/>
          </a:solidFill>
          <a:ln>
            <a:noFill/>
          </a:ln>
        </p:spPr>
      </p:sp>
      <p:sp>
        <p:nvSpPr>
          <p:cNvPr id="363" name="Google Shape;363;p100"/>
          <p:cNvSpPr>
            <a:spLocks noGrp="1"/>
          </p:cNvSpPr>
          <p:nvPr>
            <p:ph type="pic" idx="3"/>
          </p:nvPr>
        </p:nvSpPr>
        <p:spPr>
          <a:xfrm>
            <a:off x="4244562" y="641101"/>
            <a:ext cx="3702877" cy="5749461"/>
          </a:xfrm>
          <a:prstGeom prst="rect">
            <a:avLst/>
          </a:prstGeom>
          <a:solidFill>
            <a:srgbClr val="D8D8D8"/>
          </a:solidFill>
          <a:ln>
            <a:noFill/>
          </a:ln>
        </p:spPr>
      </p:sp>
      <p:sp>
        <p:nvSpPr>
          <p:cNvPr id="364" name="Google Shape;364;p100"/>
          <p:cNvSpPr txBox="1">
            <a:spLocks noGrp="1"/>
          </p:cNvSpPr>
          <p:nvPr>
            <p:ph type="title"/>
          </p:nvPr>
        </p:nvSpPr>
        <p:spPr>
          <a:xfrm>
            <a:off x="8355530" y="457200"/>
            <a:ext cx="357739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Arial"/>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100"/>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67" name="Google Shape;367;p100"/>
          <p:cNvSpPr txBox="1">
            <a:spLocks noGrp="1"/>
          </p:cNvSpPr>
          <p:nvPr>
            <p:ph type="body" idx="1"/>
          </p:nvPr>
        </p:nvSpPr>
        <p:spPr>
          <a:xfrm>
            <a:off x="8355530" y="2057400"/>
            <a:ext cx="3577934" cy="3862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20"/>
              </a:spcBef>
              <a:spcAft>
                <a:spcPts val="0"/>
              </a:spcAft>
              <a:buSzPts val="1472"/>
              <a:buNone/>
              <a:defRPr sz="1600">
                <a:solidFill>
                  <a:srgbClr val="3093DA"/>
                </a:solidFill>
                <a:latin typeface="Gill Sans"/>
                <a:ea typeface="Gill Sans"/>
                <a:cs typeface="Gill Sans"/>
                <a:sym typeface="Gill Sans"/>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o"/>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Picture with Caption_1" type="picTx">
  <p:cSld name="PICTURE_WITH_CAPTION_TEXT">
    <p:spTree>
      <p:nvGrpSpPr>
        <p:cNvPr id="1" name="Shape 368"/>
        <p:cNvGrpSpPr/>
        <p:nvPr/>
      </p:nvGrpSpPr>
      <p:grpSpPr>
        <a:xfrm>
          <a:off x="0" y="0"/>
          <a:ext cx="0" cy="0"/>
          <a:chOff x="0" y="0"/>
          <a:chExt cx="0" cy="0"/>
        </a:xfrm>
      </p:grpSpPr>
      <p:sp>
        <p:nvSpPr>
          <p:cNvPr id="369" name="Google Shape;369;p101"/>
          <p:cNvSpPr txBox="1">
            <a:spLocks noGrp="1"/>
          </p:cNvSpPr>
          <p:nvPr>
            <p:ph type="body" idx="1"/>
          </p:nvPr>
        </p:nvSpPr>
        <p:spPr>
          <a:xfrm>
            <a:off x="8119868" y="5356067"/>
            <a:ext cx="3625595" cy="1000782"/>
          </a:xfrm>
          <a:prstGeom prst="rect">
            <a:avLst/>
          </a:prstGeom>
          <a:solidFill>
            <a:srgbClr val="465359"/>
          </a:solidFill>
          <a:ln>
            <a:noFill/>
          </a:ln>
        </p:spPr>
        <p:txBody>
          <a:bodyPr spcFirstLastPara="1" wrap="square" lIns="91425" tIns="0" rIns="91425" bIns="0" anchor="t" anchorCtr="0">
            <a:normAutofit/>
          </a:bodyPr>
          <a:lstStyle>
            <a:lvl1pPr marL="457200" lvl="0" indent="-228600" algn="ctr">
              <a:lnSpc>
                <a:spcPct val="100000"/>
              </a:lnSpc>
              <a:spcBef>
                <a:spcPts val="0"/>
              </a:spcBef>
              <a:spcAft>
                <a:spcPts val="0"/>
              </a:spcAft>
              <a:buSzPts val="1656"/>
              <a:buNone/>
              <a:defRPr sz="1800">
                <a:solidFill>
                  <a:srgbClr val="FFFFFF"/>
                </a:solidFill>
              </a:defRPr>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370" name="Google Shape;370;p101"/>
          <p:cNvSpPr txBox="1">
            <a:spLocks noGrp="1"/>
          </p:cNvSpPr>
          <p:nvPr>
            <p:ph type="title"/>
          </p:nvPr>
        </p:nvSpPr>
        <p:spPr>
          <a:xfrm>
            <a:off x="8119869" y="673768"/>
            <a:ext cx="3625595" cy="4605897"/>
          </a:xfrm>
          <a:prstGeom prst="rect">
            <a:avLst/>
          </a:prstGeom>
          <a:solidFill>
            <a:schemeClr val="accent1"/>
          </a:solidFill>
          <a:ln>
            <a:noFill/>
          </a:ln>
        </p:spPr>
        <p:txBody>
          <a:bodyPr spcFirstLastPara="1" wrap="square" lIns="91425" tIns="0" rIns="91425" bIns="0" anchor="ctr" anchorCtr="0">
            <a:noAutofit/>
          </a:bodyPr>
          <a:lstStyle>
            <a:lvl1pPr lvl="0" algn="ctr">
              <a:lnSpc>
                <a:spcPct val="100000"/>
              </a:lnSpc>
              <a:spcBef>
                <a:spcPts val="0"/>
              </a:spcBef>
              <a:spcAft>
                <a:spcPts val="0"/>
              </a:spcAft>
              <a:buClr>
                <a:srgbClr val="FFFFFF"/>
              </a:buClr>
              <a:buSzPts val="3600"/>
              <a:buFont typeface="Arial"/>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101"/>
          <p:cNvSpPr>
            <a:spLocks noGrp="1"/>
          </p:cNvSpPr>
          <p:nvPr>
            <p:ph type="pic" idx="2"/>
          </p:nvPr>
        </p:nvSpPr>
        <p:spPr>
          <a:xfrm>
            <a:off x="439766" y="673768"/>
            <a:ext cx="7602421" cy="5683081"/>
          </a:xfrm>
          <a:prstGeom prst="rect">
            <a:avLst/>
          </a:prstGeom>
          <a:solidFill>
            <a:srgbClr val="D8D8D8"/>
          </a:solidFill>
          <a:ln>
            <a:noFill/>
          </a:ln>
        </p:spPr>
      </p:sp>
      <p:sp>
        <p:nvSpPr>
          <p:cNvPr id="372" name="Google Shape;372;p101"/>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_2">
  <p:cSld name="Picture with Caption_2">
    <p:spTree>
      <p:nvGrpSpPr>
        <p:cNvPr id="1" name="Shape 374"/>
        <p:cNvGrpSpPr/>
        <p:nvPr/>
      </p:nvGrpSpPr>
      <p:grpSpPr>
        <a:xfrm>
          <a:off x="0" y="0"/>
          <a:ext cx="0" cy="0"/>
          <a:chOff x="0" y="0"/>
          <a:chExt cx="0" cy="0"/>
        </a:xfrm>
      </p:grpSpPr>
      <p:sp>
        <p:nvSpPr>
          <p:cNvPr id="375" name="Google Shape;375;p102"/>
          <p:cNvSpPr/>
          <p:nvPr/>
        </p:nvSpPr>
        <p:spPr>
          <a:xfrm>
            <a:off x="446532" y="4199467"/>
            <a:ext cx="11296732" cy="2191098"/>
          </a:xfrm>
          <a:prstGeom prst="rect">
            <a:avLst/>
          </a:prstGeom>
          <a:solidFill>
            <a:srgbClr val="4653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76" name="Google Shape;376;p102"/>
          <p:cNvSpPr txBox="1">
            <a:spLocks noGrp="1"/>
          </p:cNvSpPr>
          <p:nvPr>
            <p:ph type="title"/>
          </p:nvPr>
        </p:nvSpPr>
        <p:spPr>
          <a:xfrm>
            <a:off x="1059226" y="4262316"/>
            <a:ext cx="9391524"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102"/>
          <p:cNvSpPr>
            <a:spLocks noGrp="1"/>
          </p:cNvSpPr>
          <p:nvPr>
            <p:ph type="pic" idx="2"/>
          </p:nvPr>
        </p:nvSpPr>
        <p:spPr>
          <a:xfrm>
            <a:off x="441325" y="606425"/>
            <a:ext cx="11304588" cy="3536950"/>
          </a:xfrm>
          <a:prstGeom prst="rect">
            <a:avLst/>
          </a:prstGeom>
          <a:noFill/>
          <a:ln>
            <a:noFill/>
          </a:ln>
        </p:spPr>
      </p:sp>
      <p:sp>
        <p:nvSpPr>
          <p:cNvPr id="378" name="Google Shape;378;p102"/>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80" name="Google Shape;380;p102"/>
          <p:cNvSpPr txBox="1">
            <a:spLocks noGrp="1"/>
          </p:cNvSpPr>
          <p:nvPr>
            <p:ph type="body" idx="1"/>
          </p:nvPr>
        </p:nvSpPr>
        <p:spPr>
          <a:xfrm>
            <a:off x="1058863" y="5303610"/>
            <a:ext cx="9391888" cy="614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SzPts val="1472"/>
              <a:buNone/>
              <a:defRPr sz="1600">
                <a:solidFill>
                  <a:srgbClr val="2E89F0"/>
                </a:solidFill>
              </a:defRPr>
            </a:lvl1pPr>
            <a:lvl2pPr marL="914400" lvl="1" indent="-228600" algn="l">
              <a:lnSpc>
                <a:spcPct val="100000"/>
              </a:lnSpc>
              <a:spcBef>
                <a:spcPts val="600"/>
              </a:spcBef>
              <a:spcAft>
                <a:spcPts val="0"/>
              </a:spcAft>
              <a:buSzPts val="1472"/>
              <a:buNone/>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1"/>
        <p:cNvGrpSpPr/>
        <p:nvPr/>
      </p:nvGrpSpPr>
      <p:grpSpPr>
        <a:xfrm>
          <a:off x="0" y="0"/>
          <a:ext cx="0" cy="0"/>
          <a:chOff x="0" y="0"/>
          <a:chExt cx="0" cy="0"/>
        </a:xfrm>
      </p:grpSpPr>
      <p:sp>
        <p:nvSpPr>
          <p:cNvPr id="382" name="Google Shape;382;p10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103"/>
          <p:cNvSpPr txBox="1">
            <a:spLocks noGrp="1"/>
          </p:cNvSpPr>
          <p:nvPr>
            <p:ph type="body" idx="1"/>
          </p:nvPr>
        </p:nvSpPr>
        <p:spPr>
          <a:xfrm>
            <a:off x="1097280" y="2120900"/>
            <a:ext cx="4639736" cy="3748193"/>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84" name="Google Shape;384;p103"/>
          <p:cNvSpPr txBox="1">
            <a:spLocks noGrp="1"/>
          </p:cNvSpPr>
          <p:nvPr>
            <p:ph type="body" idx="2"/>
          </p:nvPr>
        </p:nvSpPr>
        <p:spPr>
          <a:xfrm>
            <a:off x="6515944" y="2120900"/>
            <a:ext cx="4639736" cy="3748194"/>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85" name="Google Shape;385;p103"/>
          <p:cNvSpPr txBox="1">
            <a:spLocks noGrp="1"/>
          </p:cNvSpPr>
          <p:nvPr>
            <p:ph type="dt" idx="10"/>
          </p:nvPr>
        </p:nvSpPr>
        <p:spPr>
          <a:xfrm>
            <a:off x="8446168" y="6423914"/>
            <a:ext cx="20045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10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87" name="Google Shape;387;p10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88"/>
        <p:cNvGrpSpPr/>
        <p:nvPr/>
      </p:nvGrpSpPr>
      <p:grpSpPr>
        <a:xfrm>
          <a:off x="0" y="0"/>
          <a:ext cx="0" cy="0"/>
          <a:chOff x="0" y="0"/>
          <a:chExt cx="0" cy="0"/>
        </a:xfrm>
      </p:grpSpPr>
      <p:sp>
        <p:nvSpPr>
          <p:cNvPr id="389" name="Google Shape;389;p104"/>
          <p:cNvSpPr/>
          <p:nvPr/>
        </p:nvSpPr>
        <p:spPr>
          <a:xfrm>
            <a:off x="464570" y="924470"/>
            <a:ext cx="11298932" cy="482371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104"/>
          <p:cNvSpPr txBox="1">
            <a:spLocks noGrp="1"/>
          </p:cNvSpPr>
          <p:nvPr>
            <p:ph type="ctrTitle"/>
          </p:nvPr>
        </p:nvSpPr>
        <p:spPr>
          <a:xfrm>
            <a:off x="599225" y="2075228"/>
            <a:ext cx="10993549" cy="81789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4400"/>
              <a:buFont typeface="Arial"/>
              <a:buNone/>
              <a:defRPr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p104"/>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104"/>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93" name="Google Shape;393;p104"/>
          <p:cNvSpPr txBox="1">
            <a:spLocks noGrp="1"/>
          </p:cNvSpPr>
          <p:nvPr>
            <p:ph type="subTitle" idx="1"/>
          </p:nvPr>
        </p:nvSpPr>
        <p:spPr>
          <a:xfrm>
            <a:off x="3453064" y="3273691"/>
            <a:ext cx="6087978"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SzPts val="2640"/>
              <a:buFont typeface="Arial"/>
              <a:buChar char="•"/>
              <a:defRPr sz="2400" cap="none">
                <a:solidFill>
                  <a:schemeClr val="lt1"/>
                </a:solidFill>
              </a:defRPr>
            </a:lvl1pPr>
            <a:lvl2pPr lvl="1" algn="ctr">
              <a:lnSpc>
                <a:spcPct val="100000"/>
              </a:lnSpc>
              <a:spcBef>
                <a:spcPts val="600"/>
              </a:spcBef>
              <a:spcAft>
                <a:spcPts val="0"/>
              </a:spcAft>
              <a:buSzPts val="1472"/>
              <a:buNone/>
              <a:defRPr>
                <a:solidFill>
                  <a:srgbClr val="89A0BD"/>
                </a:solidFill>
              </a:defRPr>
            </a:lvl2pPr>
            <a:lvl3pPr lvl="2" algn="ctr">
              <a:lnSpc>
                <a:spcPct val="100000"/>
              </a:lnSpc>
              <a:spcBef>
                <a:spcPts val="600"/>
              </a:spcBef>
              <a:spcAft>
                <a:spcPts val="0"/>
              </a:spcAft>
              <a:buSzPts val="1288"/>
              <a:buNone/>
              <a:defRPr>
                <a:solidFill>
                  <a:srgbClr val="89A0BD"/>
                </a:solidFill>
              </a:defRPr>
            </a:lvl3pPr>
            <a:lvl4pPr lvl="3" algn="ctr">
              <a:lnSpc>
                <a:spcPct val="100000"/>
              </a:lnSpc>
              <a:spcBef>
                <a:spcPts val="600"/>
              </a:spcBef>
              <a:spcAft>
                <a:spcPts val="0"/>
              </a:spcAft>
              <a:buSzPts val="1104"/>
              <a:buNone/>
              <a:defRPr>
                <a:solidFill>
                  <a:srgbClr val="89A0BD"/>
                </a:solidFill>
              </a:defRPr>
            </a:lvl4pPr>
            <a:lvl5pPr lvl="4" algn="ctr">
              <a:lnSpc>
                <a:spcPct val="100000"/>
              </a:lnSpc>
              <a:spcBef>
                <a:spcPts val="600"/>
              </a:spcBef>
              <a:spcAft>
                <a:spcPts val="0"/>
              </a:spcAft>
              <a:buSzPts val="1104"/>
              <a:buNone/>
              <a:defRPr>
                <a:solidFill>
                  <a:srgbClr val="89A0BD"/>
                </a:solidFill>
              </a:defRPr>
            </a:lvl5pPr>
            <a:lvl6pPr lvl="5" algn="ctr">
              <a:lnSpc>
                <a:spcPct val="100000"/>
              </a:lnSpc>
              <a:spcBef>
                <a:spcPts val="600"/>
              </a:spcBef>
              <a:spcAft>
                <a:spcPts val="0"/>
              </a:spcAft>
              <a:buSzPts val="1104"/>
              <a:buNone/>
              <a:defRPr>
                <a:solidFill>
                  <a:srgbClr val="89A0BD"/>
                </a:solidFill>
              </a:defRPr>
            </a:lvl6pPr>
            <a:lvl7pPr lvl="6" algn="ctr">
              <a:lnSpc>
                <a:spcPct val="100000"/>
              </a:lnSpc>
              <a:spcBef>
                <a:spcPts val="600"/>
              </a:spcBef>
              <a:spcAft>
                <a:spcPts val="0"/>
              </a:spcAft>
              <a:buSzPts val="1104"/>
              <a:buNone/>
              <a:defRPr>
                <a:solidFill>
                  <a:srgbClr val="89A0BD"/>
                </a:solidFill>
              </a:defRPr>
            </a:lvl7pPr>
            <a:lvl8pPr lvl="7" algn="ctr">
              <a:lnSpc>
                <a:spcPct val="100000"/>
              </a:lnSpc>
              <a:spcBef>
                <a:spcPts val="600"/>
              </a:spcBef>
              <a:spcAft>
                <a:spcPts val="0"/>
              </a:spcAft>
              <a:buSzPts val="1104"/>
              <a:buNone/>
              <a:defRPr>
                <a:solidFill>
                  <a:srgbClr val="89A0BD"/>
                </a:solidFill>
              </a:defRPr>
            </a:lvl8pPr>
            <a:lvl9pPr lvl="8" algn="ctr">
              <a:lnSpc>
                <a:spcPct val="100000"/>
              </a:lnSpc>
              <a:spcBef>
                <a:spcPts val="600"/>
              </a:spcBef>
              <a:spcAft>
                <a:spcPts val="600"/>
              </a:spcAft>
              <a:buSzPts val="1104"/>
              <a:buNone/>
              <a:defRPr>
                <a:solidFill>
                  <a:srgbClr val="89A0BD"/>
                </a:solidFill>
              </a:defRPr>
            </a:lvl9pPr>
          </a:lstStyle>
          <a:p>
            <a:endParaRPr/>
          </a:p>
        </p:txBody>
      </p:sp>
      <p:sp>
        <p:nvSpPr>
          <p:cNvPr id="394" name="Google Shape;394;p104"/>
          <p:cNvSpPr/>
          <p:nvPr/>
        </p:nvSpPr>
        <p:spPr>
          <a:xfrm>
            <a:off x="617263" y="2876110"/>
            <a:ext cx="10993546" cy="62958"/>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395"/>
        <p:cNvGrpSpPr/>
        <p:nvPr/>
      </p:nvGrpSpPr>
      <p:grpSpPr>
        <a:xfrm>
          <a:off x="0" y="0"/>
          <a:ext cx="0" cy="0"/>
          <a:chOff x="0" y="0"/>
          <a:chExt cx="0" cy="0"/>
        </a:xfrm>
      </p:grpSpPr>
      <p:sp>
        <p:nvSpPr>
          <p:cNvPr id="396" name="Google Shape;396;p105"/>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10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98" name="Google Shape;398;p105"/>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105"/>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p105"/>
          <p:cNvSpPr txBox="1">
            <a:spLocks noGrp="1"/>
          </p:cNvSpPr>
          <p:nvPr>
            <p:ph type="body" idx="1"/>
          </p:nvPr>
        </p:nvSpPr>
        <p:spPr>
          <a:xfrm>
            <a:off x="581192" y="2242656"/>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401" name="Google Shape;401;p105"/>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02" name="Google Shape;402;p105"/>
          <p:cNvSpPr txBox="1">
            <a:spLocks noGrp="1"/>
          </p:cNvSpPr>
          <p:nvPr>
            <p:ph type="body" idx="3"/>
          </p:nvPr>
        </p:nvSpPr>
        <p:spPr>
          <a:xfrm>
            <a:off x="6217709" y="2245298"/>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403" name="Google Shape;403;p105"/>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04"/>
        <p:cNvGrpSpPr/>
        <p:nvPr/>
      </p:nvGrpSpPr>
      <p:grpSpPr>
        <a:xfrm>
          <a:off x="0" y="0"/>
          <a:ext cx="0" cy="0"/>
          <a:chOff x="0" y="0"/>
          <a:chExt cx="0" cy="0"/>
        </a:xfrm>
      </p:grpSpPr>
      <p:sp>
        <p:nvSpPr>
          <p:cNvPr id="405" name="Google Shape;405;p106"/>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p106"/>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07" name="Google Shape;407;p106"/>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106"/>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409"/>
        <p:cNvGrpSpPr/>
        <p:nvPr/>
      </p:nvGrpSpPr>
      <p:grpSpPr>
        <a:xfrm>
          <a:off x="0" y="0"/>
          <a:ext cx="0" cy="0"/>
          <a:chOff x="0" y="0"/>
          <a:chExt cx="0" cy="0"/>
        </a:xfrm>
      </p:grpSpPr>
      <p:sp>
        <p:nvSpPr>
          <p:cNvPr id="410" name="Google Shape;410;p107"/>
          <p:cNvSpPr txBox="1">
            <a:spLocks noGrp="1"/>
          </p:cNvSpPr>
          <p:nvPr>
            <p:ph type="dt" idx="10"/>
          </p:nvPr>
        </p:nvSpPr>
        <p:spPr>
          <a:xfrm>
            <a:off x="7605951" y="6435376"/>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107"/>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12" name="Google Shape;412;p107"/>
          <p:cNvSpPr txBox="1">
            <a:spLocks noGrp="1"/>
          </p:cNvSpPr>
          <p:nvPr>
            <p:ph type="body" idx="1"/>
          </p:nvPr>
        </p:nvSpPr>
        <p:spPr>
          <a:xfrm>
            <a:off x="8095804" y="5334880"/>
            <a:ext cx="3625595" cy="1021969"/>
          </a:xfrm>
          <a:prstGeom prst="rect">
            <a:avLst/>
          </a:prstGeom>
          <a:solidFill>
            <a:srgbClr val="465359"/>
          </a:solidFill>
          <a:ln>
            <a:noFill/>
          </a:ln>
        </p:spPr>
        <p:txBody>
          <a:bodyPr spcFirstLastPara="1" wrap="square" lIns="91425" tIns="0" rIns="91425" bIns="0" anchor="t" anchorCtr="0">
            <a:normAutofit/>
          </a:bodyPr>
          <a:lstStyle>
            <a:lvl1pPr marL="457200" lvl="0" indent="-228600" algn="ctr">
              <a:lnSpc>
                <a:spcPct val="100000"/>
              </a:lnSpc>
              <a:spcBef>
                <a:spcPts val="0"/>
              </a:spcBef>
              <a:spcAft>
                <a:spcPts val="0"/>
              </a:spcAft>
              <a:buSzPts val="1656"/>
              <a:buNone/>
              <a:defRPr sz="1800">
                <a:solidFill>
                  <a:srgbClr val="FFFFFF"/>
                </a:solidFill>
              </a:defRPr>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413" name="Google Shape;413;p107"/>
          <p:cNvSpPr txBox="1">
            <a:spLocks noGrp="1"/>
          </p:cNvSpPr>
          <p:nvPr>
            <p:ph type="title"/>
          </p:nvPr>
        </p:nvSpPr>
        <p:spPr>
          <a:xfrm>
            <a:off x="8083772" y="553454"/>
            <a:ext cx="3625597" cy="4726212"/>
          </a:xfrm>
          <a:prstGeom prst="rect">
            <a:avLst/>
          </a:prstGeom>
          <a:solidFill>
            <a:schemeClr val="accent1"/>
          </a:solidFill>
          <a:ln>
            <a:noFill/>
          </a:ln>
        </p:spPr>
        <p:txBody>
          <a:bodyPr spcFirstLastPara="1" wrap="square" lIns="91425" tIns="0" rIns="91425" bIns="0" anchor="ctr" anchorCtr="0">
            <a:noAutofit/>
          </a:bodyPr>
          <a:lstStyle>
            <a:lvl1pPr lvl="0" algn="ctr">
              <a:lnSpc>
                <a:spcPct val="100000"/>
              </a:lnSpc>
              <a:spcBef>
                <a:spcPts val="0"/>
              </a:spcBef>
              <a:spcAft>
                <a:spcPts val="0"/>
              </a:spcAft>
              <a:buClr>
                <a:srgbClr val="FFFFFF"/>
              </a:buClr>
              <a:buSzPts val="3600"/>
              <a:buFont typeface="Arial"/>
              <a:buNone/>
              <a:defRPr sz="3600" b="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p107"/>
          <p:cNvSpPr>
            <a:spLocks noGrp="1"/>
          </p:cNvSpPr>
          <p:nvPr>
            <p:ph type="pic" idx="2"/>
          </p:nvPr>
        </p:nvSpPr>
        <p:spPr>
          <a:xfrm>
            <a:off x="439767" y="553454"/>
            <a:ext cx="7501076" cy="5803396"/>
          </a:xfrm>
          <a:prstGeom prst="rect">
            <a:avLst/>
          </a:prstGeom>
          <a:solidFill>
            <a:srgbClr val="D8D8D8"/>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415"/>
        <p:cNvGrpSpPr/>
        <p:nvPr/>
      </p:nvGrpSpPr>
      <p:grpSpPr>
        <a:xfrm>
          <a:off x="0" y="0"/>
          <a:ext cx="0" cy="0"/>
          <a:chOff x="0" y="0"/>
          <a:chExt cx="0" cy="0"/>
        </a:xfrm>
      </p:grpSpPr>
      <p:sp>
        <p:nvSpPr>
          <p:cNvPr id="416" name="Google Shape;416;p108"/>
          <p:cNvSpPr txBox="1">
            <a:spLocks noGrp="1"/>
          </p:cNvSpPr>
          <p:nvPr>
            <p:ph type="dt" idx="10"/>
          </p:nvPr>
        </p:nvSpPr>
        <p:spPr>
          <a:xfrm>
            <a:off x="7605951" y="6435376"/>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108"/>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108"/>
          <p:cNvSpPr txBox="1">
            <a:spLocks noGrp="1"/>
          </p:cNvSpPr>
          <p:nvPr>
            <p:ph type="body" idx="1"/>
          </p:nvPr>
        </p:nvSpPr>
        <p:spPr>
          <a:xfrm>
            <a:off x="8095804" y="5334880"/>
            <a:ext cx="3625595" cy="1021969"/>
          </a:xfrm>
          <a:prstGeom prst="rect">
            <a:avLst/>
          </a:prstGeom>
          <a:solidFill>
            <a:srgbClr val="465359"/>
          </a:solidFill>
          <a:ln>
            <a:noFill/>
          </a:ln>
        </p:spPr>
        <p:txBody>
          <a:bodyPr spcFirstLastPara="1" wrap="square" lIns="91425" tIns="0" rIns="91425" bIns="0" anchor="t" anchorCtr="0">
            <a:normAutofit/>
          </a:bodyPr>
          <a:lstStyle>
            <a:lvl1pPr marL="457200" lvl="0" indent="-228600" algn="ctr">
              <a:lnSpc>
                <a:spcPct val="100000"/>
              </a:lnSpc>
              <a:spcBef>
                <a:spcPts val="0"/>
              </a:spcBef>
              <a:spcAft>
                <a:spcPts val="0"/>
              </a:spcAft>
              <a:buSzPts val="1656"/>
              <a:buNone/>
              <a:defRPr sz="1800">
                <a:solidFill>
                  <a:srgbClr val="FFFFFF"/>
                </a:solidFill>
              </a:defRPr>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419" name="Google Shape;419;p108"/>
          <p:cNvSpPr txBox="1">
            <a:spLocks noGrp="1"/>
          </p:cNvSpPr>
          <p:nvPr>
            <p:ph type="title"/>
          </p:nvPr>
        </p:nvSpPr>
        <p:spPr>
          <a:xfrm>
            <a:off x="8083772" y="553454"/>
            <a:ext cx="3625597" cy="4726212"/>
          </a:xfrm>
          <a:prstGeom prst="rect">
            <a:avLst/>
          </a:prstGeom>
          <a:solidFill>
            <a:schemeClr val="accent1"/>
          </a:solidFill>
          <a:ln>
            <a:noFill/>
          </a:ln>
        </p:spPr>
        <p:txBody>
          <a:bodyPr spcFirstLastPara="1" wrap="square" lIns="91425" tIns="0" rIns="91425" bIns="0" anchor="ctr" anchorCtr="0">
            <a:noAutofit/>
          </a:bodyPr>
          <a:lstStyle>
            <a:lvl1pPr lvl="0" algn="ctr">
              <a:lnSpc>
                <a:spcPct val="100000"/>
              </a:lnSpc>
              <a:spcBef>
                <a:spcPts val="0"/>
              </a:spcBef>
              <a:spcAft>
                <a:spcPts val="0"/>
              </a:spcAft>
              <a:buClr>
                <a:srgbClr val="FFFFFF"/>
              </a:buClr>
              <a:buSzPts val="3600"/>
              <a:buFont typeface="Arial"/>
              <a:buNone/>
              <a:defRPr sz="3600" b="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p108"/>
          <p:cNvSpPr>
            <a:spLocks noGrp="1"/>
          </p:cNvSpPr>
          <p:nvPr>
            <p:ph type="pic" idx="2"/>
          </p:nvPr>
        </p:nvSpPr>
        <p:spPr>
          <a:xfrm>
            <a:off x="441958" y="553454"/>
            <a:ext cx="3702877" cy="5749461"/>
          </a:xfrm>
          <a:prstGeom prst="rect">
            <a:avLst/>
          </a:prstGeom>
          <a:solidFill>
            <a:srgbClr val="D8D8D8"/>
          </a:solidFill>
          <a:ln>
            <a:noFill/>
          </a:ln>
        </p:spPr>
      </p:sp>
      <p:sp>
        <p:nvSpPr>
          <p:cNvPr id="421" name="Google Shape;421;p108"/>
          <p:cNvSpPr>
            <a:spLocks noGrp="1"/>
          </p:cNvSpPr>
          <p:nvPr>
            <p:ph type="pic" idx="3"/>
          </p:nvPr>
        </p:nvSpPr>
        <p:spPr>
          <a:xfrm>
            <a:off x="4244561" y="553454"/>
            <a:ext cx="3702877" cy="5749461"/>
          </a:xfrm>
          <a:prstGeom prst="rect">
            <a:avLst/>
          </a:prstGeom>
          <a:solidFill>
            <a:srgbClr val="D8D8D8"/>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4"/>
        <p:cNvGrpSpPr/>
        <p:nvPr/>
      </p:nvGrpSpPr>
      <p:grpSpPr>
        <a:xfrm>
          <a:off x="0" y="0"/>
          <a:ext cx="0" cy="0"/>
          <a:chOff x="0" y="0"/>
          <a:chExt cx="0" cy="0"/>
        </a:xfrm>
      </p:grpSpPr>
      <p:sp>
        <p:nvSpPr>
          <p:cNvPr id="45" name="Google Shape;45;p57"/>
          <p:cNvSpPr/>
          <p:nvPr/>
        </p:nvSpPr>
        <p:spPr>
          <a:xfrm>
            <a:off x="446534" y="1095375"/>
            <a:ext cx="11298932" cy="2333625"/>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57"/>
          <p:cNvSpPr txBox="1">
            <a:spLocks noGrp="1"/>
          </p:cNvSpPr>
          <p:nvPr>
            <p:ph type="ctrTitle"/>
          </p:nvPr>
        </p:nvSpPr>
        <p:spPr>
          <a:xfrm>
            <a:off x="581191" y="620382"/>
            <a:ext cx="10993549" cy="48451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093DA"/>
              </a:buClr>
              <a:buSzPts val="2800"/>
              <a:buFont typeface="Gill Sans"/>
              <a:buNone/>
              <a:defRPr sz="2800">
                <a:solidFill>
                  <a:srgbClr val="3093D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7"/>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7"/>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57"/>
          <p:cNvSpPr/>
          <p:nvPr/>
        </p:nvSpPr>
        <p:spPr>
          <a:xfrm>
            <a:off x="446534" y="3990974"/>
            <a:ext cx="11298932" cy="2432939"/>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422"/>
        <p:cNvGrpSpPr/>
        <p:nvPr/>
      </p:nvGrpSpPr>
      <p:grpSpPr>
        <a:xfrm>
          <a:off x="0" y="0"/>
          <a:ext cx="0" cy="0"/>
          <a:chOff x="0" y="0"/>
          <a:chExt cx="0" cy="0"/>
        </a:xfrm>
      </p:grpSpPr>
      <p:sp>
        <p:nvSpPr>
          <p:cNvPr id="423" name="Google Shape;423;p109"/>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p109"/>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25" name="Google Shape;425;p109"/>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109"/>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000"/>
              <a:buFont typeface="Arial"/>
              <a:buNone/>
              <a:defRPr sz="20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109"/>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o"/>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428" name="Google Shape;428;p109"/>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429"/>
        <p:cNvGrpSpPr/>
        <p:nvPr/>
      </p:nvGrpSpPr>
      <p:grpSpPr>
        <a:xfrm>
          <a:off x="0" y="0"/>
          <a:ext cx="0" cy="0"/>
          <a:chOff x="0" y="0"/>
          <a:chExt cx="0" cy="0"/>
        </a:xfrm>
      </p:grpSpPr>
      <p:sp>
        <p:nvSpPr>
          <p:cNvPr id="430" name="Google Shape;430;p110"/>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1" name="Google Shape;431;p110"/>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32" name="Google Shape;432;p110"/>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Arial"/>
              <a:buNone/>
              <a:defRPr sz="2400" b="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110"/>
          <p:cNvSpPr>
            <a:spLocks noGrp="1"/>
          </p:cNvSpPr>
          <p:nvPr>
            <p:ph type="pic" idx="2"/>
          </p:nvPr>
        </p:nvSpPr>
        <p:spPr>
          <a:xfrm>
            <a:off x="447817" y="599725"/>
            <a:ext cx="11290859" cy="3557252"/>
          </a:xfrm>
          <a:prstGeom prst="rect">
            <a:avLst/>
          </a:prstGeom>
          <a:noFill/>
          <a:ln>
            <a:noFill/>
          </a:ln>
        </p:spPr>
      </p:sp>
      <p:sp>
        <p:nvSpPr>
          <p:cNvPr id="434" name="Google Shape;434;p110"/>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wo Picture with Caption">
  <p:cSld name="1_Two Picture with Caption">
    <p:spTree>
      <p:nvGrpSpPr>
        <p:cNvPr id="1" name="Shape 435"/>
        <p:cNvGrpSpPr/>
        <p:nvPr/>
      </p:nvGrpSpPr>
      <p:grpSpPr>
        <a:xfrm>
          <a:off x="0" y="0"/>
          <a:ext cx="0" cy="0"/>
          <a:chOff x="0" y="0"/>
          <a:chExt cx="0" cy="0"/>
        </a:xfrm>
      </p:grpSpPr>
      <p:sp>
        <p:nvSpPr>
          <p:cNvPr id="436" name="Google Shape;436;p111"/>
          <p:cNvSpPr>
            <a:spLocks noGrp="1"/>
          </p:cNvSpPr>
          <p:nvPr>
            <p:ph type="pic" idx="2"/>
          </p:nvPr>
        </p:nvSpPr>
        <p:spPr>
          <a:xfrm>
            <a:off x="4244561" y="641101"/>
            <a:ext cx="3702877" cy="5749461"/>
          </a:xfrm>
          <a:prstGeom prst="rect">
            <a:avLst/>
          </a:prstGeom>
          <a:solidFill>
            <a:srgbClr val="D8D8D8"/>
          </a:solidFill>
          <a:ln>
            <a:noFill/>
          </a:ln>
        </p:spPr>
      </p:sp>
      <p:sp>
        <p:nvSpPr>
          <p:cNvPr id="437" name="Google Shape;437;p111"/>
          <p:cNvSpPr>
            <a:spLocks noGrp="1"/>
          </p:cNvSpPr>
          <p:nvPr>
            <p:ph type="pic" idx="3"/>
          </p:nvPr>
        </p:nvSpPr>
        <p:spPr>
          <a:xfrm>
            <a:off x="8047164" y="641101"/>
            <a:ext cx="3702877" cy="5749461"/>
          </a:xfrm>
          <a:prstGeom prst="rect">
            <a:avLst/>
          </a:prstGeom>
          <a:solidFill>
            <a:srgbClr val="D8D8D8"/>
          </a:solidFill>
          <a:ln>
            <a:noFill/>
          </a:ln>
        </p:spPr>
      </p:sp>
      <p:sp>
        <p:nvSpPr>
          <p:cNvPr id="438" name="Google Shape;438;p111"/>
          <p:cNvSpPr txBox="1">
            <a:spLocks noGrp="1"/>
          </p:cNvSpPr>
          <p:nvPr>
            <p:ph type="title"/>
          </p:nvPr>
        </p:nvSpPr>
        <p:spPr>
          <a:xfrm>
            <a:off x="358529" y="457200"/>
            <a:ext cx="379088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Arial"/>
              <a:buNone/>
              <a:defRPr sz="2800">
                <a:solidFill>
                  <a:srgbClr val="154E7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111"/>
          <p:cNvSpPr txBox="1">
            <a:spLocks noGrp="1"/>
          </p:cNvSpPr>
          <p:nvPr>
            <p:ph type="body" idx="1"/>
          </p:nvPr>
        </p:nvSpPr>
        <p:spPr>
          <a:xfrm>
            <a:off x="358529" y="2057400"/>
            <a:ext cx="3790884" cy="3811588"/>
          </a:xfrm>
          <a:prstGeom prst="rect">
            <a:avLst/>
          </a:prstGeom>
          <a:noFill/>
          <a:ln>
            <a:noFill/>
          </a:ln>
        </p:spPr>
        <p:txBody>
          <a:bodyPr spcFirstLastPara="1" wrap="square" lIns="91425" tIns="45700" rIns="91425" bIns="45700" anchor="t" anchorCtr="0">
            <a:normAutofit/>
          </a:bodyPr>
          <a:lstStyle>
            <a:lvl1pPr marL="457200" lvl="0" indent="-322072" algn="l">
              <a:lnSpc>
                <a:spcPct val="90000"/>
              </a:lnSpc>
              <a:spcBef>
                <a:spcPts val="320"/>
              </a:spcBef>
              <a:spcAft>
                <a:spcPts val="0"/>
              </a:spcAft>
              <a:buSzPts val="1472"/>
              <a:buFont typeface="Noto Sans Symbols"/>
              <a:buChar char="▪"/>
              <a:defRPr sz="1600"/>
            </a:lvl1pPr>
            <a:lvl2pPr marL="914400" lvl="1" indent="-228600" algn="l">
              <a:lnSpc>
                <a:spcPct val="100000"/>
              </a:lnSpc>
              <a:spcBef>
                <a:spcPts val="600"/>
              </a:spcBef>
              <a:spcAft>
                <a:spcPts val="0"/>
              </a:spcAft>
              <a:buSzPts val="1288"/>
              <a:buNone/>
              <a:defRPr sz="1400"/>
            </a:lvl2pPr>
            <a:lvl3pPr marL="1371600" lvl="2" indent="-228600" algn="l">
              <a:lnSpc>
                <a:spcPct val="100000"/>
              </a:lnSpc>
              <a:spcBef>
                <a:spcPts val="600"/>
              </a:spcBef>
              <a:spcAft>
                <a:spcPts val="0"/>
              </a:spcAft>
              <a:buSzPts val="1104"/>
              <a:buNone/>
              <a:defRPr sz="1200"/>
            </a:lvl3pPr>
            <a:lvl4pPr marL="1828800" lvl="3" indent="-228600" algn="l">
              <a:lnSpc>
                <a:spcPct val="100000"/>
              </a:lnSpc>
              <a:spcBef>
                <a:spcPts val="600"/>
              </a:spcBef>
              <a:spcAft>
                <a:spcPts val="0"/>
              </a:spcAft>
              <a:buSzPts val="920"/>
              <a:buNone/>
              <a:defRPr sz="1000"/>
            </a:lvl4pPr>
            <a:lvl5pPr marL="2286000" lvl="4" indent="-228600" algn="l">
              <a:lnSpc>
                <a:spcPct val="100000"/>
              </a:lnSpc>
              <a:spcBef>
                <a:spcPts val="600"/>
              </a:spcBef>
              <a:spcAft>
                <a:spcPts val="0"/>
              </a:spcAft>
              <a:buSzPts val="920"/>
              <a:buNone/>
              <a:defRPr sz="1000"/>
            </a:lvl5pPr>
            <a:lvl6pPr marL="2743200" lvl="5" indent="-228600" algn="l">
              <a:lnSpc>
                <a:spcPct val="100000"/>
              </a:lnSpc>
              <a:spcBef>
                <a:spcPts val="600"/>
              </a:spcBef>
              <a:spcAft>
                <a:spcPts val="0"/>
              </a:spcAft>
              <a:buSzPts val="920"/>
              <a:buNone/>
              <a:defRPr sz="1000"/>
            </a:lvl6pPr>
            <a:lvl7pPr marL="3200400" lvl="6" indent="-228600" algn="l">
              <a:lnSpc>
                <a:spcPct val="100000"/>
              </a:lnSpc>
              <a:spcBef>
                <a:spcPts val="600"/>
              </a:spcBef>
              <a:spcAft>
                <a:spcPts val="0"/>
              </a:spcAft>
              <a:buSzPts val="920"/>
              <a:buNone/>
              <a:defRPr sz="1000"/>
            </a:lvl7pPr>
            <a:lvl8pPr marL="3657600" lvl="7" indent="-228600" algn="l">
              <a:lnSpc>
                <a:spcPct val="100000"/>
              </a:lnSpc>
              <a:spcBef>
                <a:spcPts val="600"/>
              </a:spcBef>
              <a:spcAft>
                <a:spcPts val="0"/>
              </a:spcAft>
              <a:buSzPts val="920"/>
              <a:buNone/>
              <a:defRPr sz="1000"/>
            </a:lvl8pPr>
            <a:lvl9pPr marL="4114800" lvl="8" indent="-228600" algn="l">
              <a:lnSpc>
                <a:spcPct val="100000"/>
              </a:lnSpc>
              <a:spcBef>
                <a:spcPts val="600"/>
              </a:spcBef>
              <a:spcAft>
                <a:spcPts val="600"/>
              </a:spcAft>
              <a:buSzPts val="920"/>
              <a:buNone/>
              <a:defRPr sz="1000"/>
            </a:lvl9pPr>
          </a:lstStyle>
          <a:p>
            <a:endParaRPr/>
          </a:p>
        </p:txBody>
      </p:sp>
      <p:sp>
        <p:nvSpPr>
          <p:cNvPr id="440" name="Google Shape;440;p111"/>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111"/>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wo Picture with Caption_1">
  <p:cSld name="1_Two Picture with Caption_1">
    <p:spTree>
      <p:nvGrpSpPr>
        <p:cNvPr id="1" name="Shape 442"/>
        <p:cNvGrpSpPr/>
        <p:nvPr/>
      </p:nvGrpSpPr>
      <p:grpSpPr>
        <a:xfrm>
          <a:off x="0" y="0"/>
          <a:ext cx="0" cy="0"/>
          <a:chOff x="0" y="0"/>
          <a:chExt cx="0" cy="0"/>
        </a:xfrm>
      </p:grpSpPr>
      <p:sp>
        <p:nvSpPr>
          <p:cNvPr id="443" name="Google Shape;443;p112"/>
          <p:cNvSpPr>
            <a:spLocks noGrp="1"/>
          </p:cNvSpPr>
          <p:nvPr>
            <p:ph type="pic" idx="2"/>
          </p:nvPr>
        </p:nvSpPr>
        <p:spPr>
          <a:xfrm>
            <a:off x="441959" y="641101"/>
            <a:ext cx="3702877" cy="5749461"/>
          </a:xfrm>
          <a:prstGeom prst="rect">
            <a:avLst/>
          </a:prstGeom>
          <a:solidFill>
            <a:srgbClr val="D8D8D8"/>
          </a:solidFill>
          <a:ln>
            <a:noFill/>
          </a:ln>
        </p:spPr>
      </p:sp>
      <p:sp>
        <p:nvSpPr>
          <p:cNvPr id="444" name="Google Shape;444;p112"/>
          <p:cNvSpPr>
            <a:spLocks noGrp="1"/>
          </p:cNvSpPr>
          <p:nvPr>
            <p:ph type="pic" idx="3"/>
          </p:nvPr>
        </p:nvSpPr>
        <p:spPr>
          <a:xfrm>
            <a:off x="8047164" y="641101"/>
            <a:ext cx="3702877" cy="5749461"/>
          </a:xfrm>
          <a:prstGeom prst="rect">
            <a:avLst/>
          </a:prstGeom>
          <a:solidFill>
            <a:srgbClr val="D8D8D8"/>
          </a:solidFill>
          <a:ln>
            <a:noFill/>
          </a:ln>
        </p:spPr>
      </p:sp>
      <p:sp>
        <p:nvSpPr>
          <p:cNvPr id="445" name="Google Shape;445;p112"/>
          <p:cNvSpPr txBox="1">
            <a:spLocks noGrp="1"/>
          </p:cNvSpPr>
          <p:nvPr>
            <p:ph type="title"/>
          </p:nvPr>
        </p:nvSpPr>
        <p:spPr>
          <a:xfrm>
            <a:off x="4144457" y="457200"/>
            <a:ext cx="379088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Arial"/>
              <a:buNone/>
              <a:defRPr sz="2800">
                <a:solidFill>
                  <a:srgbClr val="154E7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112"/>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11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48" name="Google Shape;448;p112"/>
          <p:cNvSpPr txBox="1">
            <a:spLocks noGrp="1"/>
          </p:cNvSpPr>
          <p:nvPr>
            <p:ph type="body" idx="1"/>
          </p:nvPr>
        </p:nvSpPr>
        <p:spPr>
          <a:xfrm>
            <a:off x="4144457" y="2057400"/>
            <a:ext cx="3791456" cy="3862388"/>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wo Picture with Caption_2">
  <p:cSld name="1_Two Picture with Caption_2">
    <p:spTree>
      <p:nvGrpSpPr>
        <p:cNvPr id="1" name="Shape 449"/>
        <p:cNvGrpSpPr/>
        <p:nvPr/>
      </p:nvGrpSpPr>
      <p:grpSpPr>
        <a:xfrm>
          <a:off x="0" y="0"/>
          <a:ext cx="0" cy="0"/>
          <a:chOff x="0" y="0"/>
          <a:chExt cx="0" cy="0"/>
        </a:xfrm>
      </p:grpSpPr>
      <p:sp>
        <p:nvSpPr>
          <p:cNvPr id="450" name="Google Shape;450;p113"/>
          <p:cNvSpPr>
            <a:spLocks noGrp="1"/>
          </p:cNvSpPr>
          <p:nvPr>
            <p:ph type="pic" idx="2"/>
          </p:nvPr>
        </p:nvSpPr>
        <p:spPr>
          <a:xfrm>
            <a:off x="441959" y="641101"/>
            <a:ext cx="3702877" cy="5749461"/>
          </a:xfrm>
          <a:prstGeom prst="rect">
            <a:avLst/>
          </a:prstGeom>
          <a:solidFill>
            <a:srgbClr val="D8D8D8"/>
          </a:solidFill>
          <a:ln>
            <a:noFill/>
          </a:ln>
        </p:spPr>
      </p:sp>
      <p:sp>
        <p:nvSpPr>
          <p:cNvPr id="451" name="Google Shape;451;p113"/>
          <p:cNvSpPr>
            <a:spLocks noGrp="1"/>
          </p:cNvSpPr>
          <p:nvPr>
            <p:ph type="pic" idx="3"/>
          </p:nvPr>
        </p:nvSpPr>
        <p:spPr>
          <a:xfrm>
            <a:off x="4244562" y="641101"/>
            <a:ext cx="3702877" cy="5749461"/>
          </a:xfrm>
          <a:prstGeom prst="rect">
            <a:avLst/>
          </a:prstGeom>
          <a:solidFill>
            <a:srgbClr val="D8D8D8"/>
          </a:solidFill>
          <a:ln>
            <a:noFill/>
          </a:ln>
        </p:spPr>
      </p:sp>
      <p:sp>
        <p:nvSpPr>
          <p:cNvPr id="452" name="Google Shape;452;p113"/>
          <p:cNvSpPr txBox="1">
            <a:spLocks noGrp="1"/>
          </p:cNvSpPr>
          <p:nvPr>
            <p:ph type="title"/>
          </p:nvPr>
        </p:nvSpPr>
        <p:spPr>
          <a:xfrm>
            <a:off x="8355530" y="457200"/>
            <a:ext cx="357739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Arial"/>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11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4" name="Google Shape;454;p11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55" name="Google Shape;455;p113"/>
          <p:cNvSpPr txBox="1">
            <a:spLocks noGrp="1"/>
          </p:cNvSpPr>
          <p:nvPr>
            <p:ph type="body" idx="1"/>
          </p:nvPr>
        </p:nvSpPr>
        <p:spPr>
          <a:xfrm>
            <a:off x="8355530" y="2057400"/>
            <a:ext cx="3577934" cy="3862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20"/>
              </a:spcBef>
              <a:spcAft>
                <a:spcPts val="0"/>
              </a:spcAft>
              <a:buSzPts val="1472"/>
              <a:buNone/>
              <a:defRPr sz="1600">
                <a:solidFill>
                  <a:srgbClr val="3093DA"/>
                </a:solidFill>
                <a:latin typeface="Gill Sans"/>
                <a:ea typeface="Gill Sans"/>
                <a:cs typeface="Gill Sans"/>
                <a:sym typeface="Gill Sans"/>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o"/>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Picture with Caption_2">
  <p:cSld name="1_Picture with Caption_2">
    <p:spTree>
      <p:nvGrpSpPr>
        <p:cNvPr id="1" name="Shape 456"/>
        <p:cNvGrpSpPr/>
        <p:nvPr/>
      </p:nvGrpSpPr>
      <p:grpSpPr>
        <a:xfrm>
          <a:off x="0" y="0"/>
          <a:ext cx="0" cy="0"/>
          <a:chOff x="0" y="0"/>
          <a:chExt cx="0" cy="0"/>
        </a:xfrm>
      </p:grpSpPr>
      <p:sp>
        <p:nvSpPr>
          <p:cNvPr id="457" name="Google Shape;457;p114"/>
          <p:cNvSpPr/>
          <p:nvPr/>
        </p:nvSpPr>
        <p:spPr>
          <a:xfrm>
            <a:off x="446532" y="4199467"/>
            <a:ext cx="11296732" cy="2191098"/>
          </a:xfrm>
          <a:prstGeom prst="rect">
            <a:avLst/>
          </a:prstGeom>
          <a:solidFill>
            <a:srgbClr val="4653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8" name="Google Shape;458;p114"/>
          <p:cNvSpPr txBox="1">
            <a:spLocks noGrp="1"/>
          </p:cNvSpPr>
          <p:nvPr>
            <p:ph type="title"/>
          </p:nvPr>
        </p:nvSpPr>
        <p:spPr>
          <a:xfrm>
            <a:off x="1059226" y="4262316"/>
            <a:ext cx="9391524"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p114"/>
          <p:cNvSpPr>
            <a:spLocks noGrp="1"/>
          </p:cNvSpPr>
          <p:nvPr>
            <p:ph type="pic" idx="2"/>
          </p:nvPr>
        </p:nvSpPr>
        <p:spPr>
          <a:xfrm>
            <a:off x="441325" y="606425"/>
            <a:ext cx="11304588" cy="3536950"/>
          </a:xfrm>
          <a:prstGeom prst="rect">
            <a:avLst/>
          </a:prstGeom>
          <a:noFill/>
          <a:ln>
            <a:noFill/>
          </a:ln>
        </p:spPr>
      </p:sp>
      <p:sp>
        <p:nvSpPr>
          <p:cNvPr id="460" name="Google Shape;460;p114"/>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1" name="Google Shape;461;p114"/>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62" name="Google Shape;462;p114"/>
          <p:cNvSpPr txBox="1">
            <a:spLocks noGrp="1"/>
          </p:cNvSpPr>
          <p:nvPr>
            <p:ph type="body" idx="1"/>
          </p:nvPr>
        </p:nvSpPr>
        <p:spPr>
          <a:xfrm>
            <a:off x="1058863" y="5303610"/>
            <a:ext cx="9391888" cy="614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SzPts val="1472"/>
              <a:buNone/>
              <a:defRPr sz="1600">
                <a:solidFill>
                  <a:srgbClr val="2E89F0"/>
                </a:solidFill>
              </a:defRPr>
            </a:lvl1pPr>
            <a:lvl2pPr marL="914400" lvl="1" indent="-228600" algn="l">
              <a:lnSpc>
                <a:spcPct val="100000"/>
              </a:lnSpc>
              <a:spcBef>
                <a:spcPts val="600"/>
              </a:spcBef>
              <a:spcAft>
                <a:spcPts val="0"/>
              </a:spcAft>
              <a:buSzPts val="1472"/>
              <a:buNone/>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3"/>
        <p:cNvGrpSpPr/>
        <p:nvPr/>
      </p:nvGrpSpPr>
      <p:grpSpPr>
        <a:xfrm>
          <a:off x="0" y="0"/>
          <a:ext cx="0" cy="0"/>
          <a:chOff x="0" y="0"/>
          <a:chExt cx="0" cy="0"/>
        </a:xfrm>
      </p:grpSpPr>
      <p:sp>
        <p:nvSpPr>
          <p:cNvPr id="464" name="Google Shape;464;p115"/>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5" name="Google Shape;465;p11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66" name="Google Shape;466;p115"/>
          <p:cNvSpPr txBox="1">
            <a:spLocks noGrp="1"/>
          </p:cNvSpPr>
          <p:nvPr>
            <p:ph type="ftr" idx="11"/>
          </p:nvPr>
        </p:nvSpPr>
        <p:spPr>
          <a:xfrm>
            <a:off x="1660849" y="6423914"/>
            <a:ext cx="5512514" cy="1448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467" name="Google Shape;467;p115"/>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1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9" name="Google Shape;469;p115"/>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wo Picture with Caption">
  <p:cSld name="2_Two Picture with Caption">
    <p:spTree>
      <p:nvGrpSpPr>
        <p:cNvPr id="1" name="Shape 470"/>
        <p:cNvGrpSpPr/>
        <p:nvPr/>
      </p:nvGrpSpPr>
      <p:grpSpPr>
        <a:xfrm>
          <a:off x="0" y="0"/>
          <a:ext cx="0" cy="0"/>
          <a:chOff x="0" y="0"/>
          <a:chExt cx="0" cy="0"/>
        </a:xfrm>
      </p:grpSpPr>
      <p:sp>
        <p:nvSpPr>
          <p:cNvPr id="471" name="Google Shape;471;p116"/>
          <p:cNvSpPr>
            <a:spLocks noGrp="1"/>
          </p:cNvSpPr>
          <p:nvPr>
            <p:ph type="pic" idx="2"/>
          </p:nvPr>
        </p:nvSpPr>
        <p:spPr>
          <a:xfrm>
            <a:off x="4247804" y="641101"/>
            <a:ext cx="7506392" cy="5749461"/>
          </a:xfrm>
          <a:prstGeom prst="rect">
            <a:avLst/>
          </a:prstGeom>
          <a:solidFill>
            <a:srgbClr val="D8D8D8"/>
          </a:solidFill>
          <a:ln>
            <a:noFill/>
          </a:ln>
        </p:spPr>
      </p:sp>
      <p:sp>
        <p:nvSpPr>
          <p:cNvPr id="472" name="Google Shape;472;p116"/>
          <p:cNvSpPr txBox="1">
            <a:spLocks noGrp="1"/>
          </p:cNvSpPr>
          <p:nvPr>
            <p:ph type="title"/>
          </p:nvPr>
        </p:nvSpPr>
        <p:spPr>
          <a:xfrm>
            <a:off x="358529" y="457200"/>
            <a:ext cx="379088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Arial"/>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3" name="Google Shape;473;p116"/>
          <p:cNvSpPr txBox="1">
            <a:spLocks noGrp="1"/>
          </p:cNvSpPr>
          <p:nvPr>
            <p:ph type="body" idx="1"/>
          </p:nvPr>
        </p:nvSpPr>
        <p:spPr>
          <a:xfrm>
            <a:off x="358529" y="2057400"/>
            <a:ext cx="3790884" cy="3811588"/>
          </a:xfrm>
          <a:prstGeom prst="rect">
            <a:avLst/>
          </a:prstGeom>
          <a:noFill/>
          <a:ln>
            <a:noFill/>
          </a:ln>
        </p:spPr>
        <p:txBody>
          <a:bodyPr spcFirstLastPara="1" wrap="square" lIns="91425" tIns="45700" rIns="91425" bIns="45700" anchor="t" anchorCtr="0">
            <a:normAutofit/>
          </a:bodyPr>
          <a:lstStyle>
            <a:lvl1pPr marL="457200" lvl="0" indent="-322072" algn="l">
              <a:lnSpc>
                <a:spcPct val="90000"/>
              </a:lnSpc>
              <a:spcBef>
                <a:spcPts val="320"/>
              </a:spcBef>
              <a:spcAft>
                <a:spcPts val="0"/>
              </a:spcAft>
              <a:buSzPts val="1472"/>
              <a:buFont typeface="Noto Sans Symbols"/>
              <a:buChar char="▪"/>
              <a:defRPr sz="1600"/>
            </a:lvl1pPr>
            <a:lvl2pPr marL="914400" lvl="1" indent="-228600" algn="l">
              <a:lnSpc>
                <a:spcPct val="100000"/>
              </a:lnSpc>
              <a:spcBef>
                <a:spcPts val="600"/>
              </a:spcBef>
              <a:spcAft>
                <a:spcPts val="0"/>
              </a:spcAft>
              <a:buSzPts val="1288"/>
              <a:buNone/>
              <a:defRPr sz="1400"/>
            </a:lvl2pPr>
            <a:lvl3pPr marL="1371600" lvl="2" indent="-228600" algn="l">
              <a:lnSpc>
                <a:spcPct val="100000"/>
              </a:lnSpc>
              <a:spcBef>
                <a:spcPts val="600"/>
              </a:spcBef>
              <a:spcAft>
                <a:spcPts val="0"/>
              </a:spcAft>
              <a:buSzPts val="1104"/>
              <a:buNone/>
              <a:defRPr sz="1200"/>
            </a:lvl3pPr>
            <a:lvl4pPr marL="1828800" lvl="3" indent="-228600" algn="l">
              <a:lnSpc>
                <a:spcPct val="100000"/>
              </a:lnSpc>
              <a:spcBef>
                <a:spcPts val="600"/>
              </a:spcBef>
              <a:spcAft>
                <a:spcPts val="0"/>
              </a:spcAft>
              <a:buSzPts val="920"/>
              <a:buNone/>
              <a:defRPr sz="1000"/>
            </a:lvl4pPr>
            <a:lvl5pPr marL="2286000" lvl="4" indent="-228600" algn="l">
              <a:lnSpc>
                <a:spcPct val="100000"/>
              </a:lnSpc>
              <a:spcBef>
                <a:spcPts val="600"/>
              </a:spcBef>
              <a:spcAft>
                <a:spcPts val="0"/>
              </a:spcAft>
              <a:buSzPts val="920"/>
              <a:buNone/>
              <a:defRPr sz="1000"/>
            </a:lvl5pPr>
            <a:lvl6pPr marL="2743200" lvl="5" indent="-228600" algn="l">
              <a:lnSpc>
                <a:spcPct val="100000"/>
              </a:lnSpc>
              <a:spcBef>
                <a:spcPts val="600"/>
              </a:spcBef>
              <a:spcAft>
                <a:spcPts val="0"/>
              </a:spcAft>
              <a:buSzPts val="920"/>
              <a:buNone/>
              <a:defRPr sz="1000"/>
            </a:lvl6pPr>
            <a:lvl7pPr marL="3200400" lvl="6" indent="-228600" algn="l">
              <a:lnSpc>
                <a:spcPct val="100000"/>
              </a:lnSpc>
              <a:spcBef>
                <a:spcPts val="600"/>
              </a:spcBef>
              <a:spcAft>
                <a:spcPts val="0"/>
              </a:spcAft>
              <a:buSzPts val="920"/>
              <a:buNone/>
              <a:defRPr sz="1000"/>
            </a:lvl7pPr>
            <a:lvl8pPr marL="3657600" lvl="7" indent="-228600" algn="l">
              <a:lnSpc>
                <a:spcPct val="100000"/>
              </a:lnSpc>
              <a:spcBef>
                <a:spcPts val="600"/>
              </a:spcBef>
              <a:spcAft>
                <a:spcPts val="0"/>
              </a:spcAft>
              <a:buSzPts val="920"/>
              <a:buNone/>
              <a:defRPr sz="1000"/>
            </a:lvl8pPr>
            <a:lvl9pPr marL="4114800" lvl="8" indent="-228600" algn="l">
              <a:lnSpc>
                <a:spcPct val="100000"/>
              </a:lnSpc>
              <a:spcBef>
                <a:spcPts val="600"/>
              </a:spcBef>
              <a:spcAft>
                <a:spcPts val="600"/>
              </a:spcAft>
              <a:buSzPts val="920"/>
              <a:buNone/>
              <a:defRPr sz="1000"/>
            </a:lvl9pPr>
          </a:lstStyle>
          <a:p>
            <a:endParaRPr/>
          </a:p>
        </p:txBody>
      </p:sp>
      <p:sp>
        <p:nvSpPr>
          <p:cNvPr id="474" name="Google Shape;474;p116"/>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116"/>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476"/>
        <p:cNvGrpSpPr/>
        <p:nvPr/>
      </p:nvGrpSpPr>
      <p:grpSpPr>
        <a:xfrm>
          <a:off x="0" y="0"/>
          <a:ext cx="0" cy="0"/>
          <a:chOff x="0" y="0"/>
          <a:chExt cx="0" cy="0"/>
        </a:xfrm>
      </p:grpSpPr>
      <p:sp>
        <p:nvSpPr>
          <p:cNvPr id="477" name="Google Shape;477;p117"/>
          <p:cNvSpPr/>
          <p:nvPr/>
        </p:nvSpPr>
        <p:spPr>
          <a:xfrm>
            <a:off x="464570" y="924470"/>
            <a:ext cx="11298932" cy="482371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17"/>
          <p:cNvSpPr txBox="1">
            <a:spLocks noGrp="1"/>
          </p:cNvSpPr>
          <p:nvPr>
            <p:ph type="ctrTitle"/>
          </p:nvPr>
        </p:nvSpPr>
        <p:spPr>
          <a:xfrm>
            <a:off x="599225" y="2075228"/>
            <a:ext cx="10993549" cy="81789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9" name="Google Shape;479;p117"/>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0" name="Google Shape;480;p117"/>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81" name="Google Shape;481;p117"/>
          <p:cNvSpPr txBox="1">
            <a:spLocks noGrp="1"/>
          </p:cNvSpPr>
          <p:nvPr>
            <p:ph type="subTitle" idx="1"/>
          </p:nvPr>
        </p:nvSpPr>
        <p:spPr>
          <a:xfrm>
            <a:off x="3453064" y="3273691"/>
            <a:ext cx="6087978"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SzPts val="2640"/>
              <a:buFont typeface="Arial"/>
              <a:buChar char="•"/>
              <a:defRPr sz="2400" cap="none">
                <a:solidFill>
                  <a:schemeClr val="lt1"/>
                </a:solidFill>
              </a:defRPr>
            </a:lvl1pPr>
            <a:lvl2pPr lvl="1" algn="ctr">
              <a:lnSpc>
                <a:spcPct val="100000"/>
              </a:lnSpc>
              <a:spcBef>
                <a:spcPts val="600"/>
              </a:spcBef>
              <a:spcAft>
                <a:spcPts val="0"/>
              </a:spcAft>
              <a:buSzPts val="1472"/>
              <a:buNone/>
              <a:defRPr>
                <a:solidFill>
                  <a:srgbClr val="89A0BD"/>
                </a:solidFill>
              </a:defRPr>
            </a:lvl2pPr>
            <a:lvl3pPr lvl="2" algn="ctr">
              <a:lnSpc>
                <a:spcPct val="100000"/>
              </a:lnSpc>
              <a:spcBef>
                <a:spcPts val="600"/>
              </a:spcBef>
              <a:spcAft>
                <a:spcPts val="0"/>
              </a:spcAft>
              <a:buSzPts val="1288"/>
              <a:buNone/>
              <a:defRPr>
                <a:solidFill>
                  <a:srgbClr val="89A0BD"/>
                </a:solidFill>
              </a:defRPr>
            </a:lvl3pPr>
            <a:lvl4pPr lvl="3" algn="ctr">
              <a:lnSpc>
                <a:spcPct val="100000"/>
              </a:lnSpc>
              <a:spcBef>
                <a:spcPts val="600"/>
              </a:spcBef>
              <a:spcAft>
                <a:spcPts val="0"/>
              </a:spcAft>
              <a:buSzPts val="1104"/>
              <a:buNone/>
              <a:defRPr>
                <a:solidFill>
                  <a:srgbClr val="89A0BD"/>
                </a:solidFill>
              </a:defRPr>
            </a:lvl4pPr>
            <a:lvl5pPr lvl="4" algn="ctr">
              <a:lnSpc>
                <a:spcPct val="100000"/>
              </a:lnSpc>
              <a:spcBef>
                <a:spcPts val="600"/>
              </a:spcBef>
              <a:spcAft>
                <a:spcPts val="0"/>
              </a:spcAft>
              <a:buSzPts val="1104"/>
              <a:buNone/>
              <a:defRPr>
                <a:solidFill>
                  <a:srgbClr val="89A0BD"/>
                </a:solidFill>
              </a:defRPr>
            </a:lvl5pPr>
            <a:lvl6pPr lvl="5" algn="ctr">
              <a:lnSpc>
                <a:spcPct val="100000"/>
              </a:lnSpc>
              <a:spcBef>
                <a:spcPts val="600"/>
              </a:spcBef>
              <a:spcAft>
                <a:spcPts val="0"/>
              </a:spcAft>
              <a:buSzPts val="1104"/>
              <a:buNone/>
              <a:defRPr>
                <a:solidFill>
                  <a:srgbClr val="89A0BD"/>
                </a:solidFill>
              </a:defRPr>
            </a:lvl6pPr>
            <a:lvl7pPr lvl="6" algn="ctr">
              <a:lnSpc>
                <a:spcPct val="100000"/>
              </a:lnSpc>
              <a:spcBef>
                <a:spcPts val="600"/>
              </a:spcBef>
              <a:spcAft>
                <a:spcPts val="0"/>
              </a:spcAft>
              <a:buSzPts val="1104"/>
              <a:buNone/>
              <a:defRPr>
                <a:solidFill>
                  <a:srgbClr val="89A0BD"/>
                </a:solidFill>
              </a:defRPr>
            </a:lvl7pPr>
            <a:lvl8pPr lvl="7" algn="ctr">
              <a:lnSpc>
                <a:spcPct val="100000"/>
              </a:lnSpc>
              <a:spcBef>
                <a:spcPts val="600"/>
              </a:spcBef>
              <a:spcAft>
                <a:spcPts val="0"/>
              </a:spcAft>
              <a:buSzPts val="1104"/>
              <a:buNone/>
              <a:defRPr>
                <a:solidFill>
                  <a:srgbClr val="89A0BD"/>
                </a:solidFill>
              </a:defRPr>
            </a:lvl8pPr>
            <a:lvl9pPr lvl="8" algn="ctr">
              <a:lnSpc>
                <a:spcPct val="100000"/>
              </a:lnSpc>
              <a:spcBef>
                <a:spcPts val="600"/>
              </a:spcBef>
              <a:spcAft>
                <a:spcPts val="600"/>
              </a:spcAft>
              <a:buSzPts val="1104"/>
              <a:buNone/>
              <a:defRPr>
                <a:solidFill>
                  <a:srgbClr val="89A0BD"/>
                </a:solidFill>
              </a:defRPr>
            </a:lvl9pPr>
          </a:lstStyle>
          <a:p>
            <a:endParaRPr/>
          </a:p>
        </p:txBody>
      </p:sp>
      <p:sp>
        <p:nvSpPr>
          <p:cNvPr id="482" name="Google Shape;482;p117"/>
          <p:cNvSpPr/>
          <p:nvPr/>
        </p:nvSpPr>
        <p:spPr>
          <a:xfrm>
            <a:off x="617263" y="2876110"/>
            <a:ext cx="10993546" cy="62958"/>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83"/>
        <p:cNvGrpSpPr/>
        <p:nvPr/>
      </p:nvGrpSpPr>
      <p:grpSpPr>
        <a:xfrm>
          <a:off x="0" y="0"/>
          <a:ext cx="0" cy="0"/>
          <a:chOff x="0" y="0"/>
          <a:chExt cx="0" cy="0"/>
        </a:xfrm>
      </p:grpSpPr>
      <p:sp>
        <p:nvSpPr>
          <p:cNvPr id="484" name="Google Shape;484;p118"/>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p118"/>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86" name="Google Shape;486;p118"/>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1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000"/>
              <a:buFont typeface="Arial"/>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8" name="Google Shape;488;p118"/>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t" anchorCtr="0">
            <a:normAutofit/>
          </a:bodyPr>
          <a:lstStyle>
            <a:lvl1pPr marL="457200" lvl="0" indent="-452119" algn="l">
              <a:lnSpc>
                <a:spcPct val="100000"/>
              </a:lnSpc>
              <a:spcBef>
                <a:spcPts val="640"/>
              </a:spcBef>
              <a:spcAft>
                <a:spcPts val="0"/>
              </a:spcAft>
              <a:buSzPts val="3520"/>
              <a:buFont typeface="Arial"/>
              <a:buChar char="•"/>
              <a:defRPr sz="3200"/>
            </a:lvl1pPr>
            <a:lvl2pPr marL="914400" lvl="1" indent="-424180" algn="l">
              <a:lnSpc>
                <a:spcPct val="100000"/>
              </a:lnSpc>
              <a:spcBef>
                <a:spcPts val="600"/>
              </a:spcBef>
              <a:spcAft>
                <a:spcPts val="0"/>
              </a:spcAft>
              <a:buSzPts val="3080"/>
              <a:buFont typeface="Arial"/>
              <a:buChar char="•"/>
              <a:defRPr sz="2800"/>
            </a:lvl2pPr>
            <a:lvl3pPr marL="1371600" lvl="2" indent="-396239" algn="l">
              <a:lnSpc>
                <a:spcPct val="100000"/>
              </a:lnSpc>
              <a:spcBef>
                <a:spcPts val="600"/>
              </a:spcBef>
              <a:spcAft>
                <a:spcPts val="0"/>
              </a:spcAft>
              <a:buSzPts val="2640"/>
              <a:buFont typeface="Arial"/>
              <a:buChar char="•"/>
              <a:defRPr sz="2400"/>
            </a:lvl3pPr>
            <a:lvl4pPr marL="1828800" lvl="3" indent="-368300" algn="l">
              <a:lnSpc>
                <a:spcPct val="100000"/>
              </a:lnSpc>
              <a:spcBef>
                <a:spcPts val="600"/>
              </a:spcBef>
              <a:spcAft>
                <a:spcPts val="0"/>
              </a:spcAft>
              <a:buSzPts val="2200"/>
              <a:buFont typeface="Arial"/>
              <a:buChar char="•"/>
              <a:defRPr sz="2000"/>
            </a:lvl4pPr>
            <a:lvl5pPr marL="2286000" lvl="4" indent="-368300" algn="l">
              <a:lnSpc>
                <a:spcPct val="100000"/>
              </a:lnSpc>
              <a:spcBef>
                <a:spcPts val="600"/>
              </a:spcBef>
              <a:spcAft>
                <a:spcPts val="0"/>
              </a:spcAft>
              <a:buSzPts val="2200"/>
              <a:buFont typeface="Arial"/>
              <a:buChar char="•"/>
              <a:defRPr sz="2000"/>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p59"/>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59"/>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59"/>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Gill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489"/>
        <p:cNvGrpSpPr/>
        <p:nvPr/>
      </p:nvGrpSpPr>
      <p:grpSpPr>
        <a:xfrm>
          <a:off x="0" y="0"/>
          <a:ext cx="0" cy="0"/>
          <a:chOff x="0" y="0"/>
          <a:chExt cx="0" cy="0"/>
        </a:xfrm>
      </p:grpSpPr>
      <p:sp>
        <p:nvSpPr>
          <p:cNvPr id="490" name="Google Shape;490;p119"/>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119"/>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92" name="Google Shape;492;p119"/>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119"/>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119"/>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495" name="Google Shape;495;p119"/>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96" name="Google Shape;496;p119"/>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497" name="Google Shape;497;p119"/>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98"/>
        <p:cNvGrpSpPr/>
        <p:nvPr/>
      </p:nvGrpSpPr>
      <p:grpSpPr>
        <a:xfrm>
          <a:off x="0" y="0"/>
          <a:ext cx="0" cy="0"/>
          <a:chOff x="0" y="0"/>
          <a:chExt cx="0" cy="0"/>
        </a:xfrm>
      </p:grpSpPr>
      <p:sp>
        <p:nvSpPr>
          <p:cNvPr id="499" name="Google Shape;499;p120"/>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120"/>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01" name="Google Shape;501;p120"/>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120"/>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503"/>
        <p:cNvGrpSpPr/>
        <p:nvPr/>
      </p:nvGrpSpPr>
      <p:grpSpPr>
        <a:xfrm>
          <a:off x="0" y="0"/>
          <a:ext cx="0" cy="0"/>
          <a:chOff x="0" y="0"/>
          <a:chExt cx="0" cy="0"/>
        </a:xfrm>
      </p:grpSpPr>
      <p:sp>
        <p:nvSpPr>
          <p:cNvPr id="504" name="Google Shape;504;p121"/>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5" name="Google Shape;505;p121"/>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06" name="Google Shape;506;p121"/>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121"/>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E3450"/>
              </a:buClr>
              <a:buSzPts val="2000"/>
              <a:buFont typeface="Arial"/>
              <a:buNone/>
              <a:defRPr sz="2000" b="0">
                <a:solidFill>
                  <a:srgbClr val="0E345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121"/>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o"/>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509" name="Google Shape;509;p121"/>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510"/>
        <p:cNvGrpSpPr/>
        <p:nvPr/>
      </p:nvGrpSpPr>
      <p:grpSpPr>
        <a:xfrm>
          <a:off x="0" y="0"/>
          <a:ext cx="0" cy="0"/>
          <a:chOff x="0" y="0"/>
          <a:chExt cx="0" cy="0"/>
        </a:xfrm>
      </p:grpSpPr>
      <p:sp>
        <p:nvSpPr>
          <p:cNvPr id="511" name="Google Shape;511;p122"/>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2" name="Google Shape;512;p12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13" name="Google Shape;513;p122"/>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Arial"/>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p122"/>
          <p:cNvSpPr>
            <a:spLocks noGrp="1"/>
          </p:cNvSpPr>
          <p:nvPr>
            <p:ph type="pic" idx="2"/>
          </p:nvPr>
        </p:nvSpPr>
        <p:spPr>
          <a:xfrm>
            <a:off x="447817" y="599725"/>
            <a:ext cx="11290859" cy="3557252"/>
          </a:xfrm>
          <a:prstGeom prst="rect">
            <a:avLst/>
          </a:prstGeom>
          <a:noFill/>
          <a:ln>
            <a:noFill/>
          </a:ln>
        </p:spPr>
      </p:sp>
      <p:sp>
        <p:nvSpPr>
          <p:cNvPr id="515" name="Google Shape;515;p122"/>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Two Picture with Caption_2">
  <p:cSld name="2_Two Picture with Caption_2">
    <p:spTree>
      <p:nvGrpSpPr>
        <p:cNvPr id="1" name="Shape 516"/>
        <p:cNvGrpSpPr/>
        <p:nvPr/>
      </p:nvGrpSpPr>
      <p:grpSpPr>
        <a:xfrm>
          <a:off x="0" y="0"/>
          <a:ext cx="0" cy="0"/>
          <a:chOff x="0" y="0"/>
          <a:chExt cx="0" cy="0"/>
        </a:xfrm>
      </p:grpSpPr>
      <p:sp>
        <p:nvSpPr>
          <p:cNvPr id="517" name="Google Shape;517;p123"/>
          <p:cNvSpPr>
            <a:spLocks noGrp="1"/>
          </p:cNvSpPr>
          <p:nvPr>
            <p:ph type="pic" idx="2"/>
          </p:nvPr>
        </p:nvSpPr>
        <p:spPr>
          <a:xfrm>
            <a:off x="441959" y="641101"/>
            <a:ext cx="3702877" cy="5749461"/>
          </a:xfrm>
          <a:prstGeom prst="rect">
            <a:avLst/>
          </a:prstGeom>
          <a:solidFill>
            <a:srgbClr val="D8D8D8"/>
          </a:solidFill>
          <a:ln>
            <a:noFill/>
          </a:ln>
        </p:spPr>
      </p:sp>
      <p:sp>
        <p:nvSpPr>
          <p:cNvPr id="518" name="Google Shape;518;p123"/>
          <p:cNvSpPr>
            <a:spLocks noGrp="1"/>
          </p:cNvSpPr>
          <p:nvPr>
            <p:ph type="pic" idx="3"/>
          </p:nvPr>
        </p:nvSpPr>
        <p:spPr>
          <a:xfrm>
            <a:off x="4244562" y="641101"/>
            <a:ext cx="3702877" cy="5749461"/>
          </a:xfrm>
          <a:prstGeom prst="rect">
            <a:avLst/>
          </a:prstGeom>
          <a:solidFill>
            <a:srgbClr val="D8D8D8"/>
          </a:solidFill>
          <a:ln>
            <a:noFill/>
          </a:ln>
        </p:spPr>
      </p:sp>
      <p:sp>
        <p:nvSpPr>
          <p:cNvPr id="519" name="Google Shape;519;p123"/>
          <p:cNvSpPr txBox="1">
            <a:spLocks noGrp="1"/>
          </p:cNvSpPr>
          <p:nvPr>
            <p:ph type="title"/>
          </p:nvPr>
        </p:nvSpPr>
        <p:spPr>
          <a:xfrm>
            <a:off x="8355530" y="457200"/>
            <a:ext cx="3577394"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54E77"/>
              </a:buClr>
              <a:buSzPts val="2800"/>
              <a:buFont typeface="Arial"/>
              <a:buNone/>
              <a:defRPr sz="2800">
                <a:solidFill>
                  <a:srgbClr val="154E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0" name="Google Shape;520;p12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p12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22" name="Google Shape;522;p123"/>
          <p:cNvSpPr txBox="1">
            <a:spLocks noGrp="1"/>
          </p:cNvSpPr>
          <p:nvPr>
            <p:ph type="body" idx="1"/>
          </p:nvPr>
        </p:nvSpPr>
        <p:spPr>
          <a:xfrm>
            <a:off x="8355530" y="2057400"/>
            <a:ext cx="3577934" cy="3862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20"/>
              </a:spcBef>
              <a:spcAft>
                <a:spcPts val="0"/>
              </a:spcAft>
              <a:buSzPts val="1472"/>
              <a:buNone/>
              <a:defRPr sz="1600">
                <a:solidFill>
                  <a:srgbClr val="3093DA"/>
                </a:solidFill>
                <a:latin typeface="Gill Sans"/>
                <a:ea typeface="Gill Sans"/>
                <a:cs typeface="Gill Sans"/>
                <a:sym typeface="Gill Sans"/>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o"/>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23"/>
        <p:cNvGrpSpPr/>
        <p:nvPr/>
      </p:nvGrpSpPr>
      <p:grpSpPr>
        <a:xfrm>
          <a:off x="0" y="0"/>
          <a:ext cx="0" cy="0"/>
          <a:chOff x="0" y="0"/>
          <a:chExt cx="0" cy="0"/>
        </a:xfrm>
      </p:grpSpPr>
      <p:sp>
        <p:nvSpPr>
          <p:cNvPr id="524" name="Google Shape;524;p124"/>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124"/>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26" name="Google Shape;526;p124"/>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527" name="Google Shape;527;p124"/>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124"/>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p124"/>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30" name="Google Shape;530;p124"/>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o"/>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5533-C5BE-4ED7-BE11-819D00BC87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7F75E4-CEB2-495F-B6DE-B2B12B7C18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A56725-9D3C-498C-A52A-D4151178645B}"/>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5" name="Footer Placeholder 4">
            <a:extLst>
              <a:ext uri="{FF2B5EF4-FFF2-40B4-BE49-F238E27FC236}">
                <a16:creationId xmlns:a16="http://schemas.microsoft.com/office/drawing/2014/main" id="{4A0A81AC-937D-4EF1-9234-B93DA1371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C3AD4-95B3-4264-BF02-671E029BC380}"/>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20798990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DBFF9-7CA3-4A39-879F-4FB9A7D6C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ABF34-BC52-449F-ABEC-789D08CD03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2BDF4-5130-4FAD-BD76-01A37E60D925}"/>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5" name="Footer Placeholder 4">
            <a:extLst>
              <a:ext uri="{FF2B5EF4-FFF2-40B4-BE49-F238E27FC236}">
                <a16:creationId xmlns:a16="http://schemas.microsoft.com/office/drawing/2014/main" id="{EC085AE5-72BC-4F54-9D8E-9A97BE9DD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BAD3F-7FD7-4CF0-B54D-CFD866A5D7FB}"/>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3079379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4956-2A43-4F22-B6CE-71E0910B40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25D560-AF97-4FF0-8941-342488A66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41BB97-D9EA-4A60-8F0F-074D7DF2F610}"/>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5" name="Footer Placeholder 4">
            <a:extLst>
              <a:ext uri="{FF2B5EF4-FFF2-40B4-BE49-F238E27FC236}">
                <a16:creationId xmlns:a16="http://schemas.microsoft.com/office/drawing/2014/main" id="{76B998E2-DDE8-4730-9DC8-4BC32A1D3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E33A9-B598-446D-A91D-18940740EF6E}"/>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18023414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BC6E1-8B26-4AD3-B1DA-47B09743C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9921F2-B946-41E1-B643-8460B549EB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7DE0C4-259C-4F14-90F3-6730AF27C9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B0A02C-DD3E-4B9D-A344-41180B21171D}"/>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6" name="Footer Placeholder 5">
            <a:extLst>
              <a:ext uri="{FF2B5EF4-FFF2-40B4-BE49-F238E27FC236}">
                <a16:creationId xmlns:a16="http://schemas.microsoft.com/office/drawing/2014/main" id="{CFCD4F69-F302-4C09-B5D4-EA043021B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CC8FC-559E-4C7E-B0AA-DD269E8D882C}"/>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1639142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61"/>
          <p:cNvSpPr txBox="1">
            <a:spLocks noGrp="1"/>
          </p:cNvSpPr>
          <p:nvPr>
            <p:ph type="dt" idx="10"/>
          </p:nvPr>
        </p:nvSpPr>
        <p:spPr>
          <a:xfrm>
            <a:off x="7605951" y="6435376"/>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1"/>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90BC-5358-4E1C-91F4-3B5213DC58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6BBCDF-8DC3-4622-BE1C-978C485A84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4B2C3-77E2-4B29-8B19-4FDB62B3A9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6E338B-3C66-4192-B6D8-326376B5E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7FBE5-60B1-4594-80B0-1C3BAE09C3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272D34-63D8-4280-87B9-1D6D1C0206F3}"/>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8" name="Footer Placeholder 7">
            <a:extLst>
              <a:ext uri="{FF2B5EF4-FFF2-40B4-BE49-F238E27FC236}">
                <a16:creationId xmlns:a16="http://schemas.microsoft.com/office/drawing/2014/main" id="{1C8BC902-1A63-4184-9F72-5AED398C6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19B7BA-57B1-4844-8FB7-EE1488C6EE75}"/>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8190471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3CF8-3CB3-4645-AD0C-1E9FB223E9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312731-B921-4D0D-ADEC-12345B0140DF}"/>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4" name="Footer Placeholder 3">
            <a:extLst>
              <a:ext uri="{FF2B5EF4-FFF2-40B4-BE49-F238E27FC236}">
                <a16:creationId xmlns:a16="http://schemas.microsoft.com/office/drawing/2014/main" id="{409E7F0A-31AA-4C4F-B78D-A7CFF21DD7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93CCA3-A124-469B-AC1C-56CCFD88C59A}"/>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1681753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D3642-F1B9-4722-8FAA-00563C6A6A5C}"/>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3" name="Footer Placeholder 2">
            <a:extLst>
              <a:ext uri="{FF2B5EF4-FFF2-40B4-BE49-F238E27FC236}">
                <a16:creationId xmlns:a16="http://schemas.microsoft.com/office/drawing/2014/main" id="{5FA33411-E6DC-4A95-9731-5B4FEF4A71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5B1759-F688-4A35-8A53-CB5AA60248E5}"/>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3820307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C387-D041-4459-B0E4-243A166C4D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AEEE5B-F6E8-4287-B3DE-B7ECAB1EB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9D91E7-A4A9-446B-B999-2243DDBF2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9651C-CBBE-4ABE-99AB-E459651F4615}"/>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6" name="Footer Placeholder 5">
            <a:extLst>
              <a:ext uri="{FF2B5EF4-FFF2-40B4-BE49-F238E27FC236}">
                <a16:creationId xmlns:a16="http://schemas.microsoft.com/office/drawing/2014/main" id="{D5407204-7952-4FC2-A6D8-FAAE057C65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E26EF-C239-42EE-A18E-A4B290575A5B}"/>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37172048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502D-3F84-4DB0-A4E8-301B4D83E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067B47-574D-4EB7-931D-80A19EAAD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207E96-1920-48D1-94FF-114B4A8C8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4F709-59B6-4C42-8FBA-D0A9EE92FBC8}"/>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6" name="Footer Placeholder 5">
            <a:extLst>
              <a:ext uri="{FF2B5EF4-FFF2-40B4-BE49-F238E27FC236}">
                <a16:creationId xmlns:a16="http://schemas.microsoft.com/office/drawing/2014/main" id="{41F61096-E5DE-4BD0-B1F7-5522A506C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985EF-C3CF-4D7A-A915-0028EDC92435}"/>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4098213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DCE-90E3-4B50-B631-404B60A7B0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A555A3-1F86-4597-9584-A4C60AACD8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03E57-FBF6-4D55-A065-801C3117E069}"/>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5" name="Footer Placeholder 4">
            <a:extLst>
              <a:ext uri="{FF2B5EF4-FFF2-40B4-BE49-F238E27FC236}">
                <a16:creationId xmlns:a16="http://schemas.microsoft.com/office/drawing/2014/main" id="{C44B1BE6-A0CF-4E9A-A402-D1AD43F26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2FE21-2887-4507-B5AB-9AD6BCE67BB1}"/>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202765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E118F-9DD0-4D8A-BA2F-A7F17AF29B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382AEF-3C22-45D1-A950-6D2A9F7FC9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AD1E9-3C48-48A1-BE5F-CE15AF2F605E}"/>
              </a:ext>
            </a:extLst>
          </p:cNvPr>
          <p:cNvSpPr>
            <a:spLocks noGrp="1"/>
          </p:cNvSpPr>
          <p:nvPr>
            <p:ph type="dt" sz="half" idx="10"/>
          </p:nvPr>
        </p:nvSpPr>
        <p:spPr/>
        <p:txBody>
          <a:bodyPr/>
          <a:lstStyle/>
          <a:p>
            <a:fld id="{9EBC1E0D-C10D-4057-83C1-854D665703CD}" type="datetimeFigureOut">
              <a:rPr lang="en-US" smtClean="0"/>
              <a:t>7/18/2023</a:t>
            </a:fld>
            <a:endParaRPr lang="en-US"/>
          </a:p>
        </p:txBody>
      </p:sp>
      <p:sp>
        <p:nvSpPr>
          <p:cNvPr id="5" name="Footer Placeholder 4">
            <a:extLst>
              <a:ext uri="{FF2B5EF4-FFF2-40B4-BE49-F238E27FC236}">
                <a16:creationId xmlns:a16="http://schemas.microsoft.com/office/drawing/2014/main" id="{4E8DEBE5-8255-4D0D-B928-D1041BB95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388BD-21D2-45A1-BECE-F0EBA9C331AC}"/>
              </a:ext>
            </a:extLst>
          </p:cNvPr>
          <p:cNvSpPr>
            <a:spLocks noGrp="1"/>
          </p:cNvSpPr>
          <p:nvPr>
            <p:ph type="sldNum" sz="quarter" idx="12"/>
          </p:nvPr>
        </p:nvSpPr>
        <p:spPr/>
        <p:txBody>
          <a:bodyPr/>
          <a:lstStyle/>
          <a:p>
            <a:fld id="{6AC82464-8713-46C0-B1A5-B975F8FC632C}" type="slidenum">
              <a:rPr lang="en-US" smtClean="0"/>
              <a:t>‹#›</a:t>
            </a:fld>
            <a:endParaRPr lang="en-US"/>
          </a:p>
        </p:txBody>
      </p:sp>
    </p:spTree>
    <p:extLst>
      <p:ext uri="{BB962C8B-B14F-4D97-AF65-F5344CB8AC3E}">
        <p14:creationId xmlns:p14="http://schemas.microsoft.com/office/powerpoint/2010/main" val="3915930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8706-D46B-961B-B433-FF6E14A610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BD1E03F-CC6F-2AC5-AFBF-4A857AF9C2C5}"/>
              </a:ext>
            </a:extLst>
          </p:cNvPr>
          <p:cNvSpPr>
            <a:spLocks noGrp="1"/>
          </p:cNvSpPr>
          <p:nvPr>
            <p:ph type="dt" sz="half" idx="10"/>
          </p:nvPr>
        </p:nvSpPr>
        <p:spPr/>
        <p:txBody>
          <a:bodyPr/>
          <a:lstStyle/>
          <a:p>
            <a:fld id="{0A7F1CA9-BED2-4756-8AEF-E0F68B0488B6}" type="datetime1">
              <a:rPr lang="en-US" smtClean="0"/>
              <a:pPr/>
              <a:t>7/18/2023</a:t>
            </a:fld>
            <a:endParaRPr lang="en-US" dirty="0"/>
          </a:p>
        </p:txBody>
      </p:sp>
      <p:sp>
        <p:nvSpPr>
          <p:cNvPr id="4" name="Slide Number Placeholder 3">
            <a:extLst>
              <a:ext uri="{FF2B5EF4-FFF2-40B4-BE49-F238E27FC236}">
                <a16:creationId xmlns:a16="http://schemas.microsoft.com/office/drawing/2014/main" id="{BD44FA09-446F-9019-0DF5-4E76925C3F36}"/>
              </a:ext>
            </a:extLst>
          </p:cNvPr>
          <p:cNvSpPr>
            <a:spLocks noGrp="1"/>
          </p:cNvSpPr>
          <p:nvPr>
            <p:ph type="sldNum" sz="quarter" idx="11"/>
          </p:nvPr>
        </p:nvSpPr>
        <p:spPr/>
        <p:txBody>
          <a:bodyPr/>
          <a:lstStyle/>
          <a:p>
            <a:fld id="{3A98EE3D-8CD1-4C3F-BD1C-C98C9596463C}" type="slidenum">
              <a:rPr lang="en-US" smtClean="0"/>
              <a:pPr/>
              <a:t>‹#›</a:t>
            </a:fld>
            <a:endParaRPr lang="en-US" dirty="0"/>
          </a:p>
        </p:txBody>
      </p:sp>
      <p:sp>
        <p:nvSpPr>
          <p:cNvPr id="5" name="Text Placeholder 2">
            <a:extLst>
              <a:ext uri="{FF2B5EF4-FFF2-40B4-BE49-F238E27FC236}">
                <a16:creationId xmlns:a16="http://schemas.microsoft.com/office/drawing/2014/main" id="{1BFC2A0F-FE3F-0968-634A-C9FF2DE2F5CC}"/>
              </a:ext>
            </a:extLst>
          </p:cNvPr>
          <p:cNvSpPr>
            <a:spLocks noGrp="1"/>
          </p:cNvSpPr>
          <p:nvPr>
            <p:ph idx="1"/>
          </p:nvPr>
        </p:nvSpPr>
        <p:spPr>
          <a:xfrm>
            <a:off x="581192" y="1707280"/>
            <a:ext cx="11029616" cy="4280769"/>
          </a:xfrm>
          <a:prstGeom prst="rect">
            <a:avLst/>
          </a:prstGeom>
        </p:spPr>
        <p:txBody>
          <a:bodyPr vert="horz" lIns="91440" tIns="45720" rIns="91440" bIns="45720" rtlCol="0" anchor="t" anchorCtr="0">
            <a:normAutofit/>
          </a:bodyPr>
          <a:lstStyle>
            <a:lvl2pPr marL="630000" indent="-306000">
              <a:buFont typeface="Wingdings" panose="05000000000000000000" pitchFamily="2" charset="2"/>
              <a:buChar char="§"/>
              <a:defRPr/>
            </a:lvl2pPr>
            <a:lvl3pPr marL="900000" indent="-270000">
              <a:buFont typeface="Courier New" panose="02070309020205020404" pitchFamily="49" charset="0"/>
              <a:buChar char="o"/>
              <a:defRPr/>
            </a:lvl3pPr>
            <a:lvl4pPr marL="1242000" indent="-234000">
              <a:buFont typeface="Wingdings" panose="05000000000000000000" pitchFamily="2" charset="2"/>
              <a:buChar char="§"/>
              <a:defRPr/>
            </a:lvl4pPr>
            <a:lvl5pPr marL="1602000" indent="-234000">
              <a:buFont typeface="Wingdings" panose="05000000000000000000" pitchFamily="2" charset="2"/>
              <a:buChar char="Ø"/>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09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p66"/>
          <p:cNvSpPr/>
          <p:nvPr/>
        </p:nvSpPr>
        <p:spPr>
          <a:xfrm>
            <a:off x="446534" y="3212432"/>
            <a:ext cx="11298932" cy="321148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66"/>
          <p:cNvSpPr txBox="1">
            <a:spLocks noGrp="1"/>
          </p:cNvSpPr>
          <p:nvPr>
            <p:ph type="ctrTitle"/>
          </p:nvPr>
        </p:nvSpPr>
        <p:spPr>
          <a:xfrm>
            <a:off x="581188" y="3228590"/>
            <a:ext cx="10993549" cy="1475013"/>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3600"/>
              <a:buFont typeface="Gill Sa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6"/>
          <p:cNvSpPr txBox="1">
            <a:spLocks noGrp="1"/>
          </p:cNvSpPr>
          <p:nvPr>
            <p:ph type="subTitle" idx="1"/>
          </p:nvPr>
        </p:nvSpPr>
        <p:spPr>
          <a:xfrm>
            <a:off x="581191" y="4770891"/>
            <a:ext cx="10993546" cy="59032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20"/>
              </a:spcBef>
              <a:spcAft>
                <a:spcPts val="0"/>
              </a:spcAft>
              <a:buSzPts val="1472"/>
              <a:buNone/>
              <a:defRPr sz="1600" cap="none">
                <a:solidFill>
                  <a:schemeClr val="lt1"/>
                </a:solidFill>
              </a:defRPr>
            </a:lvl1pPr>
            <a:lvl2pPr lvl="1" algn="ctr">
              <a:lnSpc>
                <a:spcPct val="100000"/>
              </a:lnSpc>
              <a:spcBef>
                <a:spcPts val="600"/>
              </a:spcBef>
              <a:spcAft>
                <a:spcPts val="0"/>
              </a:spcAft>
              <a:buSzPts val="1472"/>
              <a:buNone/>
              <a:defRPr>
                <a:solidFill>
                  <a:srgbClr val="89A0BD"/>
                </a:solidFill>
              </a:defRPr>
            </a:lvl2pPr>
            <a:lvl3pPr lvl="2" algn="ctr">
              <a:lnSpc>
                <a:spcPct val="100000"/>
              </a:lnSpc>
              <a:spcBef>
                <a:spcPts val="600"/>
              </a:spcBef>
              <a:spcAft>
                <a:spcPts val="0"/>
              </a:spcAft>
              <a:buSzPts val="1288"/>
              <a:buNone/>
              <a:defRPr>
                <a:solidFill>
                  <a:srgbClr val="89A0BD"/>
                </a:solidFill>
              </a:defRPr>
            </a:lvl3pPr>
            <a:lvl4pPr lvl="3" algn="ctr">
              <a:lnSpc>
                <a:spcPct val="100000"/>
              </a:lnSpc>
              <a:spcBef>
                <a:spcPts val="600"/>
              </a:spcBef>
              <a:spcAft>
                <a:spcPts val="0"/>
              </a:spcAft>
              <a:buSzPts val="1104"/>
              <a:buNone/>
              <a:defRPr>
                <a:solidFill>
                  <a:srgbClr val="89A0BD"/>
                </a:solidFill>
              </a:defRPr>
            </a:lvl4pPr>
            <a:lvl5pPr lvl="4" algn="ctr">
              <a:lnSpc>
                <a:spcPct val="100000"/>
              </a:lnSpc>
              <a:spcBef>
                <a:spcPts val="600"/>
              </a:spcBef>
              <a:spcAft>
                <a:spcPts val="0"/>
              </a:spcAft>
              <a:buSzPts val="1104"/>
              <a:buNone/>
              <a:defRPr>
                <a:solidFill>
                  <a:srgbClr val="89A0BD"/>
                </a:solidFill>
              </a:defRPr>
            </a:lvl5pPr>
            <a:lvl6pPr lvl="5" algn="ctr">
              <a:lnSpc>
                <a:spcPct val="100000"/>
              </a:lnSpc>
              <a:spcBef>
                <a:spcPts val="600"/>
              </a:spcBef>
              <a:spcAft>
                <a:spcPts val="0"/>
              </a:spcAft>
              <a:buSzPts val="1104"/>
              <a:buNone/>
              <a:defRPr>
                <a:solidFill>
                  <a:srgbClr val="89A0BD"/>
                </a:solidFill>
              </a:defRPr>
            </a:lvl6pPr>
            <a:lvl7pPr lvl="6" algn="ctr">
              <a:lnSpc>
                <a:spcPct val="100000"/>
              </a:lnSpc>
              <a:spcBef>
                <a:spcPts val="600"/>
              </a:spcBef>
              <a:spcAft>
                <a:spcPts val="0"/>
              </a:spcAft>
              <a:buSzPts val="1104"/>
              <a:buNone/>
              <a:defRPr>
                <a:solidFill>
                  <a:srgbClr val="89A0BD"/>
                </a:solidFill>
              </a:defRPr>
            </a:lvl7pPr>
            <a:lvl8pPr lvl="7" algn="ctr">
              <a:lnSpc>
                <a:spcPct val="100000"/>
              </a:lnSpc>
              <a:spcBef>
                <a:spcPts val="600"/>
              </a:spcBef>
              <a:spcAft>
                <a:spcPts val="0"/>
              </a:spcAft>
              <a:buSzPts val="1104"/>
              <a:buNone/>
              <a:defRPr>
                <a:solidFill>
                  <a:srgbClr val="89A0BD"/>
                </a:solidFill>
              </a:defRPr>
            </a:lvl8pPr>
            <a:lvl9pPr lvl="8" algn="ctr">
              <a:lnSpc>
                <a:spcPct val="100000"/>
              </a:lnSpc>
              <a:spcBef>
                <a:spcPts val="600"/>
              </a:spcBef>
              <a:spcAft>
                <a:spcPts val="600"/>
              </a:spcAft>
              <a:buSzPts val="1104"/>
              <a:buNone/>
              <a:defRPr>
                <a:solidFill>
                  <a:srgbClr val="89A0BD"/>
                </a:solidFill>
              </a:defRPr>
            </a:lvl9pPr>
          </a:lstStyle>
          <a:p>
            <a:endParaRPr/>
          </a:p>
        </p:txBody>
      </p:sp>
      <p:sp>
        <p:nvSpPr>
          <p:cNvPr id="75" name="Google Shape;75;p66"/>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6"/>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66"/>
          <p:cNvSpPr/>
          <p:nvPr/>
        </p:nvSpPr>
        <p:spPr>
          <a:xfrm>
            <a:off x="617263" y="4656803"/>
            <a:ext cx="10993546" cy="62958"/>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8"/>
        <p:cNvGrpSpPr/>
        <p:nvPr/>
      </p:nvGrpSpPr>
      <p:grpSpPr>
        <a:xfrm>
          <a:off x="0" y="0"/>
          <a:ext cx="0" cy="0"/>
          <a:chOff x="0" y="0"/>
          <a:chExt cx="0" cy="0"/>
        </a:xfrm>
      </p:grpSpPr>
      <p:sp>
        <p:nvSpPr>
          <p:cNvPr id="79" name="Google Shape;79;p67"/>
          <p:cNvSpPr/>
          <p:nvPr/>
        </p:nvSpPr>
        <p:spPr>
          <a:xfrm>
            <a:off x="446534" y="1600200"/>
            <a:ext cx="11298932" cy="482371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67"/>
          <p:cNvSpPr txBox="1">
            <a:spLocks noGrp="1"/>
          </p:cNvSpPr>
          <p:nvPr>
            <p:ph type="ctrTitle"/>
          </p:nvPr>
        </p:nvSpPr>
        <p:spPr>
          <a:xfrm>
            <a:off x="581191" y="601332"/>
            <a:ext cx="10993549" cy="81789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093DA"/>
              </a:buClr>
              <a:buSzPts val="3600"/>
              <a:buFont typeface="Gill Sans"/>
              <a:buNone/>
              <a:defRPr sz="3600">
                <a:solidFill>
                  <a:srgbClr val="3093D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7"/>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image" Target="../media/image1.png"/><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581192" y="705124"/>
            <a:ext cx="11029616" cy="847451"/>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dk1"/>
              </a:buClr>
              <a:buSzPts val="2800"/>
              <a:buFont typeface="Gill Sans"/>
              <a:buNone/>
              <a:defRPr sz="2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52"/>
          <p:cNvSpPr txBox="1">
            <a:spLocks noGrp="1"/>
          </p:cNvSpPr>
          <p:nvPr>
            <p:ph type="body" idx="1"/>
          </p:nvPr>
        </p:nvSpPr>
        <p:spPr>
          <a:xfrm>
            <a:off x="581192" y="1707280"/>
            <a:ext cx="11029616" cy="4280769"/>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rgbClr val="FFC000"/>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rgbClr val="FFC000"/>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rgbClr val="FFC000"/>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lnSpc>
                <a:spcPct val="100000"/>
              </a:lnSpc>
              <a:spcBef>
                <a:spcPts val="600"/>
              </a:spcBef>
              <a:spcAft>
                <a:spcPts val="0"/>
              </a:spcAft>
              <a:buClr>
                <a:srgbClr val="FFC000"/>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rgbClr val="FFC000"/>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52"/>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accen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5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52"/>
          <p:cNvSpPr/>
          <p:nvPr/>
        </p:nvSpPr>
        <p:spPr>
          <a:xfrm>
            <a:off x="446534" y="455422"/>
            <a:ext cx="3703320" cy="94997"/>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52"/>
          <p:cNvSpPr/>
          <p:nvPr/>
        </p:nvSpPr>
        <p:spPr>
          <a:xfrm>
            <a:off x="8042147" y="456120"/>
            <a:ext cx="3703320" cy="93600"/>
          </a:xfrm>
          <a:prstGeom prst="rect">
            <a:avLst/>
          </a:prstGeom>
          <a:solidFill>
            <a:srgbClr val="5BA9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52"/>
          <p:cNvSpPr/>
          <p:nvPr/>
        </p:nvSpPr>
        <p:spPr>
          <a:xfrm>
            <a:off x="4241830" y="456120"/>
            <a:ext cx="3703320" cy="936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17;p52" descr="A picture containing clock, drawing&#10;&#10;Description automatically generated"/>
          <p:cNvPicPr preferRelativeResize="0"/>
          <p:nvPr/>
        </p:nvPicPr>
        <p:blipFill rotWithShape="1">
          <a:blip r:embed="rId27">
            <a:alphaModFix/>
          </a:blip>
          <a:srcRect/>
          <a:stretch/>
        </p:blipFill>
        <p:spPr>
          <a:xfrm>
            <a:off x="675998" y="6423914"/>
            <a:ext cx="893559" cy="236130"/>
          </a:xfrm>
          <a:prstGeom prst="rect">
            <a:avLst/>
          </a:prstGeom>
          <a:noFill/>
          <a:ln>
            <a:noFill/>
          </a:ln>
        </p:spPr>
      </p:pic>
      <p:sp>
        <p:nvSpPr>
          <p:cNvPr id="18" name="Google Shape;18;p52"/>
          <p:cNvSpPr txBox="1"/>
          <p:nvPr/>
        </p:nvSpPr>
        <p:spPr>
          <a:xfrm>
            <a:off x="1569557" y="6397240"/>
            <a:ext cx="2138147"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C000"/>
                </a:solidFill>
                <a:latin typeface="Gill Sans"/>
                <a:ea typeface="Gill Sans"/>
                <a:cs typeface="Gill Sans"/>
                <a:sym typeface="Gill Sans"/>
              </a:rPr>
              <a:t>APPRENTICESHIP NETWORK</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721" r:id="rId19"/>
    <p:sldLayoutId id="2147483722" r:id="rId20"/>
    <p:sldLayoutId id="2147483723" r:id="rId21"/>
    <p:sldLayoutId id="2147483724" r:id="rId22"/>
    <p:sldLayoutId id="2147483725" r:id="rId23"/>
    <p:sldLayoutId id="2147483726" r:id="rId24"/>
    <p:sldLayoutId id="214748374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64"/>
          <p:cNvSpPr txBox="1">
            <a:spLocks noGrp="1"/>
          </p:cNvSpPr>
          <p:nvPr>
            <p:ph type="title"/>
          </p:nvPr>
        </p:nvSpPr>
        <p:spPr>
          <a:xfrm>
            <a:off x="581192" y="705125"/>
            <a:ext cx="11029616" cy="63197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61" name="Google Shape;261;p64"/>
          <p:cNvSpPr txBox="1">
            <a:spLocks noGrp="1"/>
          </p:cNvSpPr>
          <p:nvPr>
            <p:ph type="body" idx="1"/>
          </p:nvPr>
        </p:nvSpPr>
        <p:spPr>
          <a:xfrm>
            <a:off x="581192" y="1707280"/>
            <a:ext cx="11029616" cy="4280769"/>
          </a:xfrm>
          <a:prstGeom prst="rect">
            <a:avLst/>
          </a:prstGeom>
          <a:noFill/>
          <a:ln>
            <a:noFill/>
          </a:ln>
        </p:spPr>
        <p:txBody>
          <a:bodyPr spcFirstLastPara="1" wrap="square" lIns="91425" tIns="45700" rIns="91425" bIns="45700" anchor="t" anchorCtr="0">
            <a:normAutofit/>
          </a:bodyPr>
          <a:lstStyle>
            <a:lvl1pPr marL="457200" marR="0" lvl="0" indent="-333756" algn="l" rtl="0">
              <a:lnSpc>
                <a:spcPct val="100000"/>
              </a:lnSpc>
              <a:spcBef>
                <a:spcPts val="360"/>
              </a:spcBef>
              <a:spcAft>
                <a:spcPts val="0"/>
              </a:spcAft>
              <a:buClr>
                <a:srgbClr val="FFC000"/>
              </a:buClr>
              <a:buSzPts val="1656"/>
              <a:buFont typeface="Noto Sans Symbols"/>
              <a:buChar char="⮚"/>
              <a:defRPr sz="1800" b="0" i="0" u="none" strike="noStrike" cap="none">
                <a:solidFill>
                  <a:schemeClr val="dk2"/>
                </a:solidFill>
                <a:latin typeface="Arial"/>
                <a:ea typeface="Arial"/>
                <a:cs typeface="Arial"/>
                <a:sym typeface="Arial"/>
              </a:defRPr>
            </a:lvl1pPr>
            <a:lvl2pPr marL="914400" marR="0" lvl="1" indent="-322072" algn="l" rtl="0">
              <a:lnSpc>
                <a:spcPct val="100000"/>
              </a:lnSpc>
              <a:spcBef>
                <a:spcPts val="600"/>
              </a:spcBef>
              <a:spcAft>
                <a:spcPts val="0"/>
              </a:spcAft>
              <a:buClr>
                <a:srgbClr val="FFC000"/>
              </a:buClr>
              <a:buSzPts val="1472"/>
              <a:buFont typeface="Noto Sans Symbols"/>
              <a:buChar char="◼"/>
              <a:defRPr sz="1600" b="0" i="0" u="none" strike="noStrike" cap="none">
                <a:solidFill>
                  <a:schemeClr val="dk2"/>
                </a:solidFill>
                <a:latin typeface="Arial"/>
                <a:ea typeface="Arial"/>
                <a:cs typeface="Arial"/>
                <a:sym typeface="Arial"/>
              </a:defRPr>
            </a:lvl2pPr>
            <a:lvl3pPr marL="1371600" marR="0" lvl="2" indent="-310388" algn="l" rtl="0">
              <a:lnSpc>
                <a:spcPct val="100000"/>
              </a:lnSpc>
              <a:spcBef>
                <a:spcPts val="600"/>
              </a:spcBef>
              <a:spcAft>
                <a:spcPts val="0"/>
              </a:spcAft>
              <a:buClr>
                <a:srgbClr val="FFC000"/>
              </a:buClr>
              <a:buSzPts val="1288"/>
              <a:buFont typeface="Courier New"/>
              <a:buChar char="o"/>
              <a:defRPr sz="1400" b="0" i="0" u="none" strike="noStrike" cap="none">
                <a:solidFill>
                  <a:schemeClr val="dk2"/>
                </a:solidFill>
                <a:latin typeface="Arial"/>
                <a:ea typeface="Arial"/>
                <a:cs typeface="Arial"/>
                <a:sym typeface="Arial"/>
              </a:defRPr>
            </a:lvl3pPr>
            <a:lvl4pPr marL="1828800" marR="0" lvl="3" indent="-298703" algn="l" rtl="0">
              <a:lnSpc>
                <a:spcPct val="100000"/>
              </a:lnSpc>
              <a:spcBef>
                <a:spcPts val="600"/>
              </a:spcBef>
              <a:spcAft>
                <a:spcPts val="0"/>
              </a:spcAft>
              <a:buClr>
                <a:srgbClr val="FFC000"/>
              </a:buClr>
              <a:buSzPts val="1104"/>
              <a:buFont typeface="Noto Sans Symbols"/>
              <a:buChar char="◼"/>
              <a:defRPr sz="1200" b="0" i="0" u="none" strike="noStrike" cap="none">
                <a:solidFill>
                  <a:schemeClr val="dk2"/>
                </a:solidFill>
                <a:latin typeface="Arial"/>
                <a:ea typeface="Arial"/>
                <a:cs typeface="Arial"/>
                <a:sym typeface="Arial"/>
              </a:defRPr>
            </a:lvl4pPr>
            <a:lvl5pPr marL="2286000" marR="0" lvl="4" indent="-298704" algn="l" rtl="0">
              <a:lnSpc>
                <a:spcPct val="100000"/>
              </a:lnSpc>
              <a:spcBef>
                <a:spcPts val="600"/>
              </a:spcBef>
              <a:spcAft>
                <a:spcPts val="0"/>
              </a:spcAft>
              <a:buClr>
                <a:srgbClr val="FFC000"/>
              </a:buClr>
              <a:buSzPts val="1104"/>
              <a:buFont typeface="Noto Sans Symbols"/>
              <a:buChar char="◼"/>
              <a:defRPr sz="1200" b="0" i="0" u="none" strike="noStrike" cap="none">
                <a:solidFill>
                  <a:schemeClr val="dk2"/>
                </a:solidFill>
                <a:latin typeface="Arial"/>
                <a:ea typeface="Arial"/>
                <a:cs typeface="Arial"/>
                <a:sym typeface="Arial"/>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262" name="Google Shape;262;p64"/>
          <p:cNvSpPr txBox="1">
            <a:spLocks noGrp="1"/>
          </p:cNvSpPr>
          <p:nvPr>
            <p:ph type="dt" idx="10"/>
          </p:nvPr>
        </p:nvSpPr>
        <p:spPr>
          <a:xfrm>
            <a:off x="8446168" y="6423914"/>
            <a:ext cx="2004582"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accen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63" name="Google Shape;263;p64"/>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64" name="Google Shape;264;p64"/>
          <p:cNvSpPr/>
          <p:nvPr/>
        </p:nvSpPr>
        <p:spPr>
          <a:xfrm>
            <a:off x="446534" y="455422"/>
            <a:ext cx="3703320" cy="94997"/>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64"/>
          <p:cNvSpPr/>
          <p:nvPr/>
        </p:nvSpPr>
        <p:spPr>
          <a:xfrm>
            <a:off x="8042147" y="456120"/>
            <a:ext cx="3703320" cy="93600"/>
          </a:xfrm>
          <a:prstGeom prst="rect">
            <a:avLst/>
          </a:prstGeom>
          <a:solidFill>
            <a:srgbClr val="5BA9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64"/>
          <p:cNvSpPr/>
          <p:nvPr/>
        </p:nvSpPr>
        <p:spPr>
          <a:xfrm>
            <a:off x="4241830" y="456120"/>
            <a:ext cx="3703320" cy="936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 name="Google Shape;267;p64" descr="A picture containing clock, drawing&#10;&#10;Description automatically generated"/>
          <p:cNvPicPr preferRelativeResize="0"/>
          <p:nvPr/>
        </p:nvPicPr>
        <p:blipFill rotWithShape="1">
          <a:blip r:embed="rId42">
            <a:alphaModFix/>
          </a:blip>
          <a:srcRect/>
          <a:stretch/>
        </p:blipFill>
        <p:spPr>
          <a:xfrm>
            <a:off x="675998" y="6423914"/>
            <a:ext cx="893559" cy="2361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37771-5897-4A78-B445-C1A2CD4EEE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4CC31C-E8EB-420F-88D9-9AFEFE91BE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7FA70-5C2D-4D65-960C-B12BE67E9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C1E0D-C10D-4057-83C1-854D665703CD}" type="datetimeFigureOut">
              <a:rPr lang="en-US" smtClean="0"/>
              <a:t>7/18/2023</a:t>
            </a:fld>
            <a:endParaRPr lang="en-US"/>
          </a:p>
        </p:txBody>
      </p:sp>
      <p:sp>
        <p:nvSpPr>
          <p:cNvPr id="5" name="Footer Placeholder 4">
            <a:extLst>
              <a:ext uri="{FF2B5EF4-FFF2-40B4-BE49-F238E27FC236}">
                <a16:creationId xmlns:a16="http://schemas.microsoft.com/office/drawing/2014/main" id="{594CB6B0-9766-4494-A343-40557BB5F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66532E-525A-4E0B-AABD-4DE993BE9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82464-8713-46C0-B1A5-B975F8FC632C}" type="slidenum">
              <a:rPr lang="en-US" smtClean="0"/>
              <a:t>‹#›</a:t>
            </a:fld>
            <a:endParaRPr lang="en-US"/>
          </a:p>
        </p:txBody>
      </p:sp>
    </p:spTree>
    <p:extLst>
      <p:ext uri="{BB962C8B-B14F-4D97-AF65-F5344CB8AC3E}">
        <p14:creationId xmlns:p14="http://schemas.microsoft.com/office/powerpoint/2010/main" val="2317336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2.jpg"/><Relationship Id="rId5" Type="http://schemas.openxmlformats.org/officeDocument/2006/relationships/image" Target="../media/image37.png"/><Relationship Id="rId10" Type="http://schemas.openxmlformats.org/officeDocument/2006/relationships/image" Target="../media/image41.jpg"/><Relationship Id="rId4" Type="http://schemas.openxmlformats.org/officeDocument/2006/relationships/image" Target="../media/image36.png"/><Relationship Id="rId9"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hyperlink" Target="mailto:Charles@launchapprenticeship.org"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hyperlink" Target="mailto:Natalie@launchapprenticeship.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1" descr="people gathered around blueprints"/>
          <p:cNvPicPr preferRelativeResize="0"/>
          <p:nvPr/>
        </p:nvPicPr>
        <p:blipFill rotWithShape="1">
          <a:blip r:embed="rId3">
            <a:alphaModFix/>
          </a:blip>
          <a:srcRect/>
          <a:stretch/>
        </p:blipFill>
        <p:spPr>
          <a:xfrm>
            <a:off x="453302" y="458611"/>
            <a:ext cx="7588885" cy="5894002"/>
          </a:xfrm>
          <a:prstGeom prst="rect">
            <a:avLst/>
          </a:prstGeom>
          <a:noFill/>
          <a:ln>
            <a:noFill/>
          </a:ln>
        </p:spPr>
      </p:pic>
      <p:sp>
        <p:nvSpPr>
          <p:cNvPr id="537" name="Google Shape;537;p1"/>
          <p:cNvSpPr txBox="1">
            <a:spLocks noGrp="1"/>
          </p:cNvSpPr>
          <p:nvPr>
            <p:ph type="body" idx="1"/>
          </p:nvPr>
        </p:nvSpPr>
        <p:spPr>
          <a:xfrm>
            <a:off x="8119868" y="5356067"/>
            <a:ext cx="3625595" cy="1000782"/>
          </a:xfrm>
          <a:prstGeom prst="rect">
            <a:avLst/>
          </a:prstGeom>
          <a:solidFill>
            <a:srgbClr val="465359"/>
          </a:solidFill>
          <a:ln>
            <a:noFill/>
          </a:ln>
        </p:spPr>
        <p:txBody>
          <a:bodyPr spcFirstLastPara="1" wrap="square" lIns="274300" tIns="0" rIns="91425" bIns="0" anchor="ctr" anchorCtr="0">
            <a:normAutofit/>
          </a:bodyPr>
          <a:lstStyle/>
          <a:p>
            <a:pPr marL="0" lvl="0" indent="0" algn="l" rtl="0">
              <a:lnSpc>
                <a:spcPct val="100000"/>
              </a:lnSpc>
              <a:spcBef>
                <a:spcPts val="0"/>
              </a:spcBef>
              <a:spcAft>
                <a:spcPts val="0"/>
              </a:spcAft>
              <a:buSzPts val="1472"/>
              <a:buNone/>
            </a:pPr>
            <a:r>
              <a:rPr lang="en-US" sz="1600" cap="none"/>
              <a:t>WHAT YOU NEED TO KNOW…    THAT YOU DIDN’T KNOW YOU NEEDED TO KNOW</a:t>
            </a:r>
            <a:endParaRPr/>
          </a:p>
        </p:txBody>
      </p:sp>
      <p:sp>
        <p:nvSpPr>
          <p:cNvPr id="538" name="Google Shape;538;p1"/>
          <p:cNvSpPr txBox="1">
            <a:spLocks noGrp="1"/>
          </p:cNvSpPr>
          <p:nvPr>
            <p:ph type="title"/>
          </p:nvPr>
        </p:nvSpPr>
        <p:spPr>
          <a:xfrm>
            <a:off x="8119869" y="453642"/>
            <a:ext cx="3625595" cy="4826023"/>
          </a:xfrm>
          <a:prstGeom prst="rect">
            <a:avLst/>
          </a:prstGeom>
          <a:solidFill>
            <a:schemeClr val="accent1"/>
          </a:solidFill>
          <a:ln>
            <a:noFill/>
          </a:ln>
        </p:spPr>
        <p:txBody>
          <a:bodyPr spcFirstLastPara="1" wrap="square" lIns="91425" tIns="0" rIns="91425" bIns="0" anchor="ctr" anchorCtr="0">
            <a:noAutofit/>
          </a:bodyPr>
          <a:lstStyle/>
          <a:p>
            <a:pPr marL="0" lvl="0" indent="0" algn="ctr" rtl="0">
              <a:lnSpc>
                <a:spcPct val="100000"/>
              </a:lnSpc>
              <a:spcBef>
                <a:spcPts val="0"/>
              </a:spcBef>
              <a:spcAft>
                <a:spcPts val="0"/>
              </a:spcAft>
              <a:buClr>
                <a:srgbClr val="FFFFFF"/>
              </a:buClr>
              <a:buSzPts val="3200"/>
              <a:buFont typeface="Gill Sans"/>
              <a:buNone/>
            </a:pPr>
            <a:br>
              <a:rPr lang="en-US" sz="3200"/>
            </a:br>
            <a:r>
              <a:rPr lang="en-US" sz="3200"/>
              <a:t>PLANNING A MODERN APPRENTICESHIP</a:t>
            </a:r>
            <a:endParaRPr/>
          </a:p>
        </p:txBody>
      </p:sp>
      <p:pic>
        <p:nvPicPr>
          <p:cNvPr id="539" name="Google Shape;539;p1"/>
          <p:cNvPicPr preferRelativeResize="0">
            <a:picLocks noGrp="1"/>
          </p:cNvPicPr>
          <p:nvPr>
            <p:ph type="pic" idx="2"/>
          </p:nvPr>
        </p:nvPicPr>
        <p:blipFill rotWithShape="1">
          <a:blip r:embed="rId4">
            <a:alphaModFix/>
          </a:blip>
          <a:srcRect t="81" b="82"/>
          <a:stretch/>
        </p:blipFill>
        <p:spPr>
          <a:xfrm>
            <a:off x="439766" y="453642"/>
            <a:ext cx="7602421" cy="5903207"/>
          </a:xfrm>
          <a:prstGeom prst="rect">
            <a:avLst/>
          </a:prstGeom>
          <a:solidFill>
            <a:srgbClr val="D8D8D8"/>
          </a:solidFill>
          <a:ln>
            <a:noFill/>
          </a:ln>
        </p:spPr>
      </p:pic>
      <p:pic>
        <p:nvPicPr>
          <p:cNvPr id="540" name="Google Shape;540;p1"/>
          <p:cNvPicPr preferRelativeResize="0"/>
          <p:nvPr/>
        </p:nvPicPr>
        <p:blipFill rotWithShape="1">
          <a:blip r:embed="rId5">
            <a:alphaModFix/>
          </a:blip>
          <a:srcRect/>
          <a:stretch/>
        </p:blipFill>
        <p:spPr>
          <a:xfrm>
            <a:off x="8481261" y="1118388"/>
            <a:ext cx="2902808" cy="7315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9619-2D55-7363-3C45-6A902EC2B42B}"/>
              </a:ext>
            </a:extLst>
          </p:cNvPr>
          <p:cNvSpPr>
            <a:spLocks noGrp="1"/>
          </p:cNvSpPr>
          <p:nvPr>
            <p:ph type="title"/>
          </p:nvPr>
        </p:nvSpPr>
        <p:spPr/>
        <p:txBody>
          <a:bodyPr/>
          <a:lstStyle/>
          <a:p>
            <a:r>
              <a:rPr lang="en-US" dirty="0"/>
              <a:t>…Make it as easy as….</a:t>
            </a:r>
          </a:p>
        </p:txBody>
      </p:sp>
      <p:sp>
        <p:nvSpPr>
          <p:cNvPr id="3" name="Slide Number Placeholder 2">
            <a:extLst>
              <a:ext uri="{FF2B5EF4-FFF2-40B4-BE49-F238E27FC236}">
                <a16:creationId xmlns:a16="http://schemas.microsoft.com/office/drawing/2014/main" id="{AC0940F2-C94D-BE07-DDFE-ED29DCDE18E7}"/>
              </a:ext>
            </a:extLst>
          </p:cNvPr>
          <p:cNvSpPr>
            <a:spLocks noGrp="1"/>
          </p:cNvSpPr>
          <p:nvPr>
            <p:ph type="sldNum" sz="quarter" idx="11"/>
          </p:nvPr>
        </p:nvSpPr>
        <p:spPr/>
        <p:txBody>
          <a:bodyPr/>
          <a:lstStyle/>
          <a:p>
            <a:fld id="{3A98EE3D-8CD1-4C3F-BD1C-C98C9596463C}" type="slidenum">
              <a:rPr lang="en-US" smtClean="0"/>
              <a:pPr/>
              <a:t>10</a:t>
            </a:fld>
            <a:endParaRPr lang="en-US" dirty="0"/>
          </a:p>
        </p:txBody>
      </p:sp>
      <p:pic>
        <p:nvPicPr>
          <p:cNvPr id="6" name="Content Placeholder 5" descr="A picture containing grass, outdoor, sky, nature&#10;&#10;Description automatically generated">
            <a:extLst>
              <a:ext uri="{FF2B5EF4-FFF2-40B4-BE49-F238E27FC236}">
                <a16:creationId xmlns:a16="http://schemas.microsoft.com/office/drawing/2014/main" id="{18190D7F-AE85-BCE5-9F83-91E0A743EF57}"/>
              </a:ext>
            </a:extLst>
          </p:cNvPr>
          <p:cNvPicPr>
            <a:picLocks noGrp="1" noChangeAspect="1"/>
          </p:cNvPicPr>
          <p:nvPr>
            <p:ph idx="1"/>
          </p:nvPr>
        </p:nvPicPr>
        <p:blipFill>
          <a:blip r:embed="rId2"/>
          <a:stretch>
            <a:fillRect/>
          </a:stretch>
        </p:blipFill>
        <p:spPr>
          <a:xfrm>
            <a:off x="6648450" y="1666459"/>
            <a:ext cx="3542472" cy="4428090"/>
          </a:xfrm>
        </p:spPr>
      </p:pic>
      <p:sp>
        <p:nvSpPr>
          <p:cNvPr id="7" name="TextBox 6">
            <a:extLst>
              <a:ext uri="{FF2B5EF4-FFF2-40B4-BE49-F238E27FC236}">
                <a16:creationId xmlns:a16="http://schemas.microsoft.com/office/drawing/2014/main" id="{650E6BB3-3DD2-3DAB-D18D-27E2E6FEB08C}"/>
              </a:ext>
            </a:extLst>
          </p:cNvPr>
          <p:cNvSpPr txBox="1"/>
          <p:nvPr/>
        </p:nvSpPr>
        <p:spPr>
          <a:xfrm>
            <a:off x="1219200" y="1828800"/>
            <a:ext cx="4324351"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Getting large public institutions to agree about complicated end goals, processes, and timelines</a:t>
            </a:r>
          </a:p>
          <a:p>
            <a:pPr marL="285750" indent="-285750">
              <a:buFont typeface="Arial" panose="020B0604020202020204" pitchFamily="34" charset="0"/>
              <a:buChar char="•"/>
            </a:pPr>
            <a:r>
              <a:rPr lang="en-US" sz="2000" dirty="0"/>
              <a:t>Becoming a “certified ninja” in WIOA, community college education code, apprenticeship codes, and sector nuances, policies and politics</a:t>
            </a:r>
          </a:p>
          <a:p>
            <a:pPr marL="285750" indent="-285750">
              <a:buFont typeface="Arial" panose="020B0604020202020204" pitchFamily="34" charset="0"/>
              <a:buChar char="•"/>
            </a:pPr>
            <a:r>
              <a:rPr lang="en-US" sz="2000" dirty="0"/>
              <a:t>Completing complicated technical contracts and reports to multiple government entities that use different terms and metrics to determine success</a:t>
            </a:r>
          </a:p>
        </p:txBody>
      </p:sp>
    </p:spTree>
    <p:extLst>
      <p:ext uri="{BB962C8B-B14F-4D97-AF65-F5344CB8AC3E}">
        <p14:creationId xmlns:p14="http://schemas.microsoft.com/office/powerpoint/2010/main" val="1291243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dirty="0"/>
              <a:t>Stuck on the BASICS</a:t>
            </a:r>
            <a:endParaRPr dirty="0"/>
          </a:p>
        </p:txBody>
      </p:sp>
      <p:pic>
        <p:nvPicPr>
          <p:cNvPr id="598" name="Google Shape;598;p6"/>
          <p:cNvPicPr preferRelativeResize="0">
            <a:picLocks noGrp="1"/>
          </p:cNvPicPr>
          <p:nvPr>
            <p:ph type="body" idx="1"/>
          </p:nvPr>
        </p:nvPicPr>
        <p:blipFill rotWithShape="1">
          <a:blip r:embed="rId3">
            <a:alphaModFix/>
          </a:blip>
          <a:srcRect t="3006"/>
          <a:stretch/>
        </p:blipFill>
        <p:spPr>
          <a:xfrm>
            <a:off x="3321585" y="1838324"/>
            <a:ext cx="5423404" cy="46173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3"/>
          <p:cNvSpPr/>
          <p:nvPr/>
        </p:nvSpPr>
        <p:spPr>
          <a:xfrm>
            <a:off x="4301813" y="609600"/>
            <a:ext cx="7633012" cy="60483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99" name="Google Shape;699;p1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sp>
        <p:nvSpPr>
          <p:cNvPr id="700" name="Google Shape;700;p13"/>
          <p:cNvSpPr txBox="1">
            <a:spLocks noGrp="1"/>
          </p:cNvSpPr>
          <p:nvPr>
            <p:ph type="title"/>
          </p:nvPr>
        </p:nvSpPr>
        <p:spPr>
          <a:xfrm>
            <a:off x="575895" y="815383"/>
            <a:ext cx="3452470"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PROGRAMS WITH NO SYSTEM</a:t>
            </a:r>
            <a:endParaRPr/>
          </a:p>
        </p:txBody>
      </p:sp>
      <p:sp>
        <p:nvSpPr>
          <p:cNvPr id="701" name="Google Shape;701;p13"/>
          <p:cNvSpPr txBox="1"/>
          <p:nvPr/>
        </p:nvSpPr>
        <p:spPr>
          <a:xfrm>
            <a:off x="510929" y="609600"/>
            <a:ext cx="3790884" cy="16002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54E77"/>
              </a:buClr>
              <a:buSzPts val="2800"/>
              <a:buFont typeface="Gill Sans"/>
              <a:buNone/>
            </a:pPr>
            <a:endParaRPr sz="2800" b="0" i="0" u="none" strike="noStrike" cap="none">
              <a:solidFill>
                <a:srgbClr val="154E77"/>
              </a:solidFill>
              <a:latin typeface="Gill Sans"/>
              <a:ea typeface="Gill Sans"/>
              <a:cs typeface="Gill Sans"/>
              <a:sym typeface="Gill Sans"/>
            </a:endParaRPr>
          </a:p>
        </p:txBody>
      </p:sp>
      <p:sp>
        <p:nvSpPr>
          <p:cNvPr id="702" name="Google Shape;702;p13"/>
          <p:cNvSpPr txBox="1"/>
          <p:nvPr/>
        </p:nvSpPr>
        <p:spPr>
          <a:xfrm>
            <a:off x="510929" y="2248099"/>
            <a:ext cx="3517435" cy="3811588"/>
          </a:xfrm>
          <a:prstGeom prst="rect">
            <a:avLst/>
          </a:prstGeom>
          <a:noFill/>
          <a:ln>
            <a:noFill/>
          </a:ln>
        </p:spPr>
        <p:txBody>
          <a:bodyPr spcFirstLastPara="1" wrap="square" lIns="91425" tIns="45700" rIns="91425" bIns="45700" anchor="ctr" anchorCtr="0">
            <a:normAutofit/>
          </a:bodyPr>
          <a:lstStyle/>
          <a:p>
            <a:pPr marL="216000" marR="0" lvl="0" indent="-216000" algn="l" rtl="0">
              <a:lnSpc>
                <a:spcPct val="90000"/>
              </a:lnSpc>
              <a:spcBef>
                <a:spcPts val="0"/>
              </a:spcBef>
              <a:spcAft>
                <a:spcPts val="0"/>
              </a:spcAft>
              <a:buClr>
                <a:srgbClr val="E6AF00"/>
              </a:buClr>
              <a:buSzPts val="2400"/>
              <a:buFont typeface="Noto Sans Symbols"/>
              <a:buChar char="▪"/>
            </a:pPr>
            <a:r>
              <a:rPr lang="en-US" sz="2400" b="0" i="0" u="none" strike="noStrike" cap="none">
                <a:solidFill>
                  <a:srgbClr val="1D69A0"/>
                </a:solidFill>
                <a:latin typeface="Gill Sans"/>
                <a:ea typeface="Gill Sans"/>
                <a:cs typeface="Gill Sans"/>
                <a:sym typeface="Gill Sans"/>
              </a:rPr>
              <a:t>Items to Address:</a:t>
            </a:r>
            <a:endParaRPr sz="1400" b="0" i="0" u="none" strike="noStrike" cap="none">
              <a:solidFill>
                <a:srgbClr val="000000"/>
              </a:solidFill>
              <a:latin typeface="Arial"/>
              <a:ea typeface="Arial"/>
              <a:cs typeface="Arial"/>
              <a:sym typeface="Arial"/>
            </a:endParaRPr>
          </a:p>
          <a:p>
            <a:pPr marL="514350" marR="0" lvl="1" indent="-342900" algn="l" rtl="0">
              <a:lnSpc>
                <a:spcPct val="100000"/>
              </a:lnSpc>
              <a:spcBef>
                <a:spcPts val="960"/>
              </a:spcBef>
              <a:spcAft>
                <a:spcPts val="0"/>
              </a:spcAft>
              <a:buClr>
                <a:srgbClr val="E6AF00"/>
              </a:buClr>
              <a:buSzPts val="1800"/>
              <a:buFont typeface="Noto Sans Symbols"/>
              <a:buChar char="⮚"/>
            </a:pPr>
            <a:r>
              <a:rPr lang="en-US" sz="1800" b="0" i="0" u="none" strike="noStrike" cap="none">
                <a:solidFill>
                  <a:srgbClr val="1D69A0"/>
                </a:solidFill>
                <a:latin typeface="Gill Sans"/>
                <a:ea typeface="Gill Sans"/>
                <a:cs typeface="Gill Sans"/>
                <a:sym typeface="Gill Sans"/>
              </a:rPr>
              <a:t>Standards Practices and Shared Understanding</a:t>
            </a:r>
            <a:endParaRPr sz="1400" b="0" i="0" u="none" strike="noStrike" cap="none">
              <a:solidFill>
                <a:srgbClr val="000000"/>
              </a:solidFill>
              <a:latin typeface="Arial"/>
              <a:ea typeface="Arial"/>
              <a:cs typeface="Arial"/>
              <a:sym typeface="Arial"/>
            </a:endParaRPr>
          </a:p>
          <a:p>
            <a:pPr marL="514350" marR="0" lvl="1" indent="-342900" algn="l" rtl="0">
              <a:lnSpc>
                <a:spcPct val="100000"/>
              </a:lnSpc>
              <a:spcBef>
                <a:spcPts val="960"/>
              </a:spcBef>
              <a:spcAft>
                <a:spcPts val="0"/>
              </a:spcAft>
              <a:buClr>
                <a:srgbClr val="E6AF00"/>
              </a:buClr>
              <a:buSzPts val="1800"/>
              <a:buFont typeface="Noto Sans Symbols"/>
              <a:buChar char="⮚"/>
            </a:pPr>
            <a:r>
              <a:rPr lang="en-US" sz="1800" b="0" i="0" u="none" strike="noStrike" cap="none">
                <a:solidFill>
                  <a:srgbClr val="1D69A0"/>
                </a:solidFill>
                <a:latin typeface="Gill Sans"/>
                <a:ea typeface="Gill Sans"/>
                <a:cs typeface="Gill Sans"/>
                <a:sym typeface="Gill Sans"/>
              </a:rPr>
              <a:t>Agreement about Levels &amp; Quality</a:t>
            </a:r>
            <a:endParaRPr sz="1400" b="0" i="0" u="none" strike="noStrike" cap="none">
              <a:solidFill>
                <a:srgbClr val="000000"/>
              </a:solidFill>
              <a:latin typeface="Arial"/>
              <a:ea typeface="Arial"/>
              <a:cs typeface="Arial"/>
              <a:sym typeface="Arial"/>
            </a:endParaRPr>
          </a:p>
        </p:txBody>
      </p:sp>
      <p:pic>
        <p:nvPicPr>
          <p:cNvPr id="703" name="Google Shape;703;p13"/>
          <p:cNvPicPr preferRelativeResize="0"/>
          <p:nvPr/>
        </p:nvPicPr>
        <p:blipFill rotWithShape="1">
          <a:blip r:embed="rId3">
            <a:alphaModFix/>
          </a:blip>
          <a:srcRect/>
          <a:stretch/>
        </p:blipFill>
        <p:spPr>
          <a:xfrm>
            <a:off x="4314884" y="593142"/>
            <a:ext cx="4177916" cy="3175362"/>
          </a:xfrm>
          <a:prstGeom prst="rect">
            <a:avLst/>
          </a:prstGeom>
          <a:noFill/>
          <a:ln>
            <a:noFill/>
          </a:ln>
        </p:spPr>
      </p:pic>
      <p:pic>
        <p:nvPicPr>
          <p:cNvPr id="704" name="Google Shape;704;p13"/>
          <p:cNvPicPr preferRelativeResize="0"/>
          <p:nvPr/>
        </p:nvPicPr>
        <p:blipFill rotWithShape="1">
          <a:blip r:embed="rId4">
            <a:alphaModFix/>
          </a:blip>
          <a:srcRect/>
          <a:stretch/>
        </p:blipFill>
        <p:spPr>
          <a:xfrm>
            <a:off x="7977745" y="3785049"/>
            <a:ext cx="3945041" cy="2862322"/>
          </a:xfrm>
          <a:prstGeom prst="rect">
            <a:avLst/>
          </a:prstGeom>
          <a:noFill/>
          <a:ln>
            <a:noFill/>
          </a:ln>
        </p:spPr>
      </p:pic>
      <p:sp>
        <p:nvSpPr>
          <p:cNvPr id="705" name="Google Shape;705;p13"/>
          <p:cNvSpPr/>
          <p:nvPr/>
        </p:nvSpPr>
        <p:spPr>
          <a:xfrm>
            <a:off x="8556812" y="676834"/>
            <a:ext cx="349623" cy="3007659"/>
          </a:xfrm>
          <a:prstGeom prst="rightBrace">
            <a:avLst>
              <a:gd name="adj1" fmla="val 8333"/>
              <a:gd name="adj2" fmla="val 50000"/>
            </a:avLst>
          </a:prstGeom>
          <a:noFill/>
          <a:ln w="38100" cap="flat" cmpd="sng">
            <a:solidFill>
              <a:srgbClr val="E6A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6" name="Google Shape;706;p13"/>
          <p:cNvSpPr txBox="1"/>
          <p:nvPr/>
        </p:nvSpPr>
        <p:spPr>
          <a:xfrm>
            <a:off x="8977309" y="1027788"/>
            <a:ext cx="2529061" cy="258532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E6AF00"/>
              </a:buClr>
              <a:buSzPts val="1800"/>
              <a:buFont typeface="Arial"/>
              <a:buChar char="•"/>
            </a:pPr>
            <a:r>
              <a:rPr lang="en-US" sz="1800" b="0" i="0" u="none" strike="noStrike" cap="none">
                <a:solidFill>
                  <a:schemeClr val="lt1"/>
                </a:solidFill>
                <a:latin typeface="Gill Sans"/>
                <a:ea typeface="Gill Sans"/>
                <a:cs typeface="Gill Sans"/>
                <a:sym typeface="Gill Sans"/>
              </a:rPr>
              <a:t>Building trades programs - as well as Fire Trades - share the same “root system”</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E6AF00"/>
              </a:buClr>
              <a:buSzPts val="1800"/>
              <a:buFont typeface="Arial"/>
              <a:buChar char="•"/>
            </a:pPr>
            <a:r>
              <a:rPr lang="en-US" sz="1800" b="0" i="0" u="none" strike="noStrike" cap="none">
                <a:solidFill>
                  <a:schemeClr val="lt1"/>
                </a:solidFill>
                <a:latin typeface="Gill Sans"/>
                <a:ea typeface="Gill Sans"/>
                <a:cs typeface="Gill Sans"/>
                <a:sym typeface="Gill Sans"/>
              </a:rPr>
              <a:t>Programs develop from within the system and they are sustained by the system</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07" name="Google Shape;707;p13"/>
          <p:cNvSpPr/>
          <p:nvPr/>
        </p:nvSpPr>
        <p:spPr>
          <a:xfrm>
            <a:off x="7613837" y="3863788"/>
            <a:ext cx="340659" cy="2745483"/>
          </a:xfrm>
          <a:prstGeom prst="leftBrace">
            <a:avLst>
              <a:gd name="adj1" fmla="val 8333"/>
              <a:gd name="adj2" fmla="val 50000"/>
            </a:avLst>
          </a:prstGeom>
          <a:noFill/>
          <a:ln w="38100" cap="flat" cmpd="sng">
            <a:solidFill>
              <a:srgbClr val="E6A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8" name="Google Shape;708;p13"/>
          <p:cNvSpPr txBox="1"/>
          <p:nvPr/>
        </p:nvSpPr>
        <p:spPr>
          <a:xfrm>
            <a:off x="4572754" y="4096870"/>
            <a:ext cx="3036883" cy="203132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E6AF00"/>
              </a:buClr>
              <a:buSzPts val="1800"/>
              <a:buFont typeface="Arial"/>
              <a:buChar char="•"/>
            </a:pPr>
            <a:r>
              <a:rPr lang="en-US" sz="1800" b="0" i="0" u="none" strike="noStrike" cap="none">
                <a:solidFill>
                  <a:schemeClr val="lt1"/>
                </a:solidFill>
                <a:latin typeface="Gill Sans"/>
                <a:ea typeface="Gill Sans"/>
                <a:cs typeface="Gill Sans"/>
                <a:sym typeface="Gill Sans"/>
              </a:rPr>
              <a:t>New and Innovative programs have different “root systems” (CAI Grants, CTE, CBOs, DOL, etc.)</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E6AF00"/>
              </a:buClr>
              <a:buSzPts val="1800"/>
              <a:buFont typeface="Arial"/>
              <a:buChar char="•"/>
            </a:pPr>
            <a:r>
              <a:rPr lang="en-US" sz="1800" b="0" i="0" u="none" strike="noStrike" cap="none">
                <a:solidFill>
                  <a:schemeClr val="lt1"/>
                </a:solidFill>
                <a:latin typeface="Gill Sans"/>
                <a:ea typeface="Gill Sans"/>
                <a:cs typeface="Gill Sans"/>
                <a:sym typeface="Gill Sans"/>
              </a:rPr>
              <a:t>Permits variety but lacks stainability and long-term impact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sp>
        <p:nvSpPr>
          <p:cNvPr id="725" name="Google Shape;725;p1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a:t>CALIFORNIA’S LEADING MODEL</a:t>
            </a:r>
            <a:endParaRPr/>
          </a:p>
        </p:txBody>
      </p:sp>
      <p:pic>
        <p:nvPicPr>
          <p:cNvPr id="726" name="Google Shape;726;p15"/>
          <p:cNvPicPr preferRelativeResize="0">
            <a:picLocks noGrp="1"/>
          </p:cNvPicPr>
          <p:nvPr>
            <p:ph type="body" idx="1"/>
          </p:nvPr>
        </p:nvPicPr>
        <p:blipFill rotWithShape="1">
          <a:blip r:embed="rId3">
            <a:alphaModFix/>
          </a:blip>
          <a:srcRect/>
          <a:stretch/>
        </p:blipFill>
        <p:spPr>
          <a:xfrm>
            <a:off x="7806528" y="1011514"/>
            <a:ext cx="3947322" cy="4130531"/>
          </a:xfrm>
          <a:prstGeom prst="rect">
            <a:avLst/>
          </a:prstGeom>
          <a:noFill/>
          <a:ln>
            <a:noFill/>
          </a:ln>
        </p:spPr>
      </p:pic>
      <p:sp>
        <p:nvSpPr>
          <p:cNvPr id="727" name="Google Shape;727;p15"/>
          <p:cNvSpPr txBox="1"/>
          <p:nvPr/>
        </p:nvSpPr>
        <p:spPr>
          <a:xfrm>
            <a:off x="438150" y="1809425"/>
            <a:ext cx="7368378" cy="4654176"/>
          </a:xfrm>
          <a:prstGeom prst="rect">
            <a:avLst/>
          </a:prstGeom>
          <a:noFill/>
          <a:ln>
            <a:noFill/>
          </a:ln>
        </p:spPr>
        <p:txBody>
          <a:bodyPr spcFirstLastPara="1" wrap="square" lIns="91425" tIns="45700" rIns="91425" bIns="45700" anchor="ctr" anchorCtr="0">
            <a:normAutofit fontScale="85000" lnSpcReduction="20000"/>
          </a:bodyPr>
          <a:lstStyle/>
          <a:p>
            <a:pPr marL="216000" marR="0" lvl="0" indent="-216000" algn="l" rtl="0">
              <a:lnSpc>
                <a:spcPct val="90000"/>
              </a:lnSpc>
              <a:spcBef>
                <a:spcPts val="0"/>
              </a:spcBef>
              <a:spcAft>
                <a:spcPts val="0"/>
              </a:spcAft>
              <a:buClr>
                <a:srgbClr val="E6AF00"/>
              </a:buClr>
              <a:buSzPct val="110000"/>
              <a:buFont typeface="Noto Sans Symbols"/>
              <a:buChar char="▪"/>
            </a:pPr>
            <a:r>
              <a:rPr lang="en-US" sz="1600" b="0" i="0" u="none" strike="noStrike" cap="none">
                <a:solidFill>
                  <a:schemeClr val="dk2"/>
                </a:solidFill>
                <a:latin typeface="Gill Sans"/>
                <a:ea typeface="Gill Sans"/>
                <a:cs typeface="Gill Sans"/>
                <a:sym typeface="Gill Sans"/>
              </a:rPr>
              <a:t>Public Works-Based Construction Apprenticeship</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817"/>
              </a:spcBef>
              <a:spcAft>
                <a:spcPts val="0"/>
              </a:spcAft>
              <a:buClr>
                <a:srgbClr val="E6AF00"/>
              </a:buClr>
              <a:buSzPct val="110000"/>
              <a:buFont typeface="Noto Sans Symbols"/>
              <a:buNone/>
            </a:pPr>
            <a:r>
              <a:rPr lang="en-US" sz="1400" b="0" i="0" u="none" strike="noStrike" cap="none">
                <a:solidFill>
                  <a:schemeClr val="dk2"/>
                </a:solidFill>
                <a:latin typeface="Gill Sans"/>
                <a:ea typeface="Gill Sans"/>
                <a:cs typeface="Gill Sans"/>
                <a:sym typeface="Gill Sans"/>
              </a:rPr>
              <a:t>Estimated </a:t>
            </a:r>
            <a:r>
              <a:rPr lang="en-US" sz="1400" b="0" i="0" u="none" strike="noStrike" cap="none">
                <a:solidFill>
                  <a:srgbClr val="E6AF00"/>
                </a:solidFill>
                <a:latin typeface="Gill Sans"/>
                <a:ea typeface="Gill Sans"/>
                <a:cs typeface="Gill Sans"/>
                <a:sym typeface="Gill Sans"/>
              </a:rPr>
              <a:t>$6 Million</a:t>
            </a:r>
            <a:r>
              <a:rPr lang="en-US" sz="1400" b="0" i="0" u="none" strike="noStrike" cap="none">
                <a:solidFill>
                  <a:schemeClr val="dk2"/>
                </a:solidFill>
                <a:latin typeface="Gill Sans"/>
                <a:ea typeface="Gill Sans"/>
                <a:cs typeface="Gill Sans"/>
                <a:sym typeface="Gill Sans"/>
              </a:rPr>
              <a:t> in Training Funds for each </a:t>
            </a:r>
            <a:r>
              <a:rPr lang="en-US" sz="1400" b="0" i="0" u="none" strike="noStrike" cap="none">
                <a:solidFill>
                  <a:srgbClr val="E6AF00"/>
                </a:solidFill>
                <a:latin typeface="Gill Sans"/>
                <a:ea typeface="Gill Sans"/>
                <a:cs typeface="Gill Sans"/>
                <a:sym typeface="Gill Sans"/>
              </a:rPr>
              <a:t>$1 Billion</a:t>
            </a:r>
            <a:r>
              <a:rPr lang="en-US" sz="1400" b="0" i="0" u="none" strike="noStrike" cap="none">
                <a:solidFill>
                  <a:schemeClr val="dk2"/>
                </a:solidFill>
                <a:latin typeface="Gill Sans"/>
                <a:ea typeface="Gill Sans"/>
                <a:cs typeface="Gill Sans"/>
                <a:sym typeface="Gill Sans"/>
              </a:rPr>
              <a:t> in public works construction (Labor Code 1777.7(d))</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817"/>
              </a:spcBef>
              <a:spcAft>
                <a:spcPts val="0"/>
              </a:spcAft>
              <a:buClr>
                <a:srgbClr val="E6AF00"/>
              </a:buClr>
              <a:buSzPct val="110000"/>
              <a:buFont typeface="Noto Sans Symbols"/>
              <a:buChar char="⮚"/>
            </a:pPr>
            <a:r>
              <a:rPr lang="en-US" sz="1400" b="0" i="0" u="none" strike="noStrike" cap="none">
                <a:solidFill>
                  <a:schemeClr val="dk2"/>
                </a:solidFill>
                <a:latin typeface="Gill Sans"/>
                <a:ea typeface="Gill Sans"/>
                <a:cs typeface="Gill Sans"/>
                <a:sym typeface="Gill Sans"/>
              </a:rPr>
              <a:t>CA Spends hundreds of millions to train construction apprentices.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817"/>
              </a:spcBef>
              <a:spcAft>
                <a:spcPts val="0"/>
              </a:spcAft>
              <a:buClr>
                <a:srgbClr val="E6AF00"/>
              </a:buClr>
              <a:buSzPct val="110000"/>
              <a:buFont typeface="Noto Sans Symbols"/>
              <a:buChar char="⮚"/>
            </a:pPr>
            <a:r>
              <a:rPr lang="en-US" sz="1400" b="0" i="0" u="none" strike="noStrike" cap="none">
                <a:solidFill>
                  <a:schemeClr val="dk2"/>
                </a:solidFill>
                <a:latin typeface="Gill Sans"/>
                <a:ea typeface="Gill Sans"/>
                <a:cs typeface="Gill Sans"/>
                <a:sym typeface="Gill Sans"/>
              </a:rPr>
              <a:t>The funding goes through a limited number of authorized “accredited” training committees and covers the cost of running the apprenticeship program.</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786"/>
              </a:spcBef>
              <a:spcAft>
                <a:spcPts val="0"/>
              </a:spcAft>
              <a:buClr>
                <a:srgbClr val="E6AF00"/>
              </a:buClr>
              <a:buSzPct val="110000"/>
              <a:buFont typeface="Noto Sans Symbols"/>
              <a:buChar char="▪"/>
            </a:pPr>
            <a:r>
              <a:rPr lang="en-US" sz="1200" b="0" i="0" u="none" strike="noStrike" cap="none">
                <a:solidFill>
                  <a:schemeClr val="dk2"/>
                </a:solidFill>
                <a:latin typeface="Gill Sans"/>
                <a:ea typeface="Gill Sans"/>
                <a:cs typeface="Gill Sans"/>
                <a:sym typeface="Gill Sans"/>
              </a:rPr>
              <a:t>Limits on the number of authorized training committees focuses the funding into a small number of committees (CCR 212.2 &amp; AB 235)</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817"/>
              </a:spcBef>
              <a:spcAft>
                <a:spcPts val="0"/>
              </a:spcAft>
              <a:buClr>
                <a:srgbClr val="E6AF00"/>
              </a:buClr>
              <a:buSzPct val="110000"/>
              <a:buFont typeface="Noto Sans Symbols"/>
              <a:buNone/>
            </a:pPr>
            <a:r>
              <a:rPr lang="en-US" sz="1400" b="0" i="0" u="none" strike="noStrike" cap="none">
                <a:solidFill>
                  <a:schemeClr val="dk2"/>
                </a:solidFill>
                <a:latin typeface="Gill Sans"/>
                <a:ea typeface="Gill Sans"/>
                <a:cs typeface="Gill Sans"/>
                <a:sym typeface="Gill Sans"/>
              </a:rPr>
              <a:t>Quality is regulated and outcomes established through Public Funding (DLSE)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817"/>
              </a:spcBef>
              <a:spcAft>
                <a:spcPts val="0"/>
              </a:spcAft>
              <a:buClr>
                <a:srgbClr val="E6AF00"/>
              </a:buClr>
              <a:buSzPct val="110000"/>
              <a:buFont typeface="Noto Sans Symbols"/>
              <a:buChar char="⮚"/>
            </a:pPr>
            <a:r>
              <a:rPr lang="en-US" sz="1400" b="0" i="0" u="none" strike="noStrike" cap="none">
                <a:solidFill>
                  <a:schemeClr val="dk2"/>
                </a:solidFill>
                <a:latin typeface="Gill Sans"/>
                <a:ea typeface="Gill Sans"/>
                <a:cs typeface="Gill Sans"/>
                <a:sym typeface="Gill Sans"/>
              </a:rPr>
              <a:t>Apprentices are paid an increasing rate by law and contractors registered with the state report and certify the wages (violations punishable by fine and imprisonment)</a:t>
            </a:r>
            <a:endParaRPr sz="1400" b="0" i="0" u="none" strike="noStrike" cap="none">
              <a:solidFill>
                <a:srgbClr val="000000"/>
              </a:solidFill>
              <a:latin typeface="Arial"/>
              <a:ea typeface="Arial"/>
              <a:cs typeface="Arial"/>
              <a:sym typeface="Arial"/>
            </a:endParaRPr>
          </a:p>
          <a:p>
            <a:pPr marL="216000" marR="0" lvl="0" indent="0" algn="l" rtl="0">
              <a:lnSpc>
                <a:spcPct val="90000"/>
              </a:lnSpc>
              <a:spcBef>
                <a:spcPts val="848"/>
              </a:spcBef>
              <a:spcAft>
                <a:spcPts val="0"/>
              </a:spcAft>
              <a:buClr>
                <a:srgbClr val="E6AF00"/>
              </a:buClr>
              <a:buSzPct val="110000"/>
              <a:buFont typeface="Noto Sans Symbols"/>
              <a:buNone/>
            </a:pPr>
            <a:r>
              <a:rPr lang="en-US" sz="1600" b="0" i="0" u="none" strike="noStrike" cap="none">
                <a:solidFill>
                  <a:schemeClr val="dk2"/>
                </a:solidFill>
                <a:latin typeface="Gill Sans"/>
                <a:ea typeface="Gill Sans"/>
                <a:cs typeface="Gill Sans"/>
                <a:sym typeface="Gill Sans"/>
              </a:rPr>
              <a:t>	Companies are incentivized to train registered apprentices: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817"/>
              </a:spcBef>
              <a:spcAft>
                <a:spcPts val="0"/>
              </a:spcAft>
              <a:buClr>
                <a:srgbClr val="E6AF00"/>
              </a:buClr>
              <a:buSzPct val="110000"/>
              <a:buFont typeface="Noto Sans Symbols"/>
              <a:buChar char="⮚"/>
            </a:pPr>
            <a:r>
              <a:rPr lang="en-US" sz="1400" b="0" i="0" u="none" strike="noStrike" cap="none">
                <a:solidFill>
                  <a:schemeClr val="dk2"/>
                </a:solidFill>
                <a:latin typeface="Gill Sans"/>
                <a:ea typeface="Gill Sans"/>
                <a:cs typeface="Gill Sans"/>
                <a:sym typeface="Gill Sans"/>
              </a:rPr>
              <a:t>Requirement of Public Works law (Labor Code 1777.5)</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817"/>
              </a:spcBef>
              <a:spcAft>
                <a:spcPts val="0"/>
              </a:spcAft>
              <a:buClr>
                <a:srgbClr val="E6AF00"/>
              </a:buClr>
              <a:buSzPct val="110000"/>
              <a:buFont typeface="Noto Sans Symbols"/>
              <a:buChar char="⮚"/>
            </a:pPr>
            <a:r>
              <a:rPr lang="en-US" sz="1400" b="0" i="0" u="none" strike="noStrike" cap="none">
                <a:solidFill>
                  <a:schemeClr val="dk2"/>
                </a:solidFill>
                <a:latin typeface="Gill Sans"/>
                <a:ea typeface="Gill Sans"/>
                <a:cs typeface="Gill Sans"/>
                <a:sym typeface="Gill Sans"/>
              </a:rPr>
              <a:t>Prevailing Wage laws provide financial incentives for contractors to use registered system</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786"/>
              </a:spcBef>
              <a:spcAft>
                <a:spcPts val="0"/>
              </a:spcAft>
              <a:buClr>
                <a:srgbClr val="E6AF00"/>
              </a:buClr>
              <a:buSzPct val="110000"/>
              <a:buFont typeface="Noto Sans Symbols"/>
              <a:buChar char="▪"/>
            </a:pPr>
            <a:r>
              <a:rPr lang="en-US" sz="1200" b="0" i="0" u="none" strike="noStrike" cap="none">
                <a:solidFill>
                  <a:schemeClr val="dk2"/>
                </a:solidFill>
                <a:latin typeface="Gill Sans"/>
                <a:ea typeface="Gill Sans"/>
                <a:cs typeface="Gill Sans"/>
                <a:sym typeface="Gill Sans"/>
              </a:rPr>
              <a:t>i.e. Carpenter Apprentice saves $108k (statewide we’ve set up a $500 million incentive plan)</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817"/>
              </a:spcBef>
              <a:spcAft>
                <a:spcPts val="0"/>
              </a:spcAft>
              <a:buClr>
                <a:srgbClr val="E6AF00"/>
              </a:buClr>
              <a:buSzPct val="110000"/>
              <a:buFont typeface="Noto Sans Symbols"/>
              <a:buNone/>
            </a:pPr>
            <a:r>
              <a:rPr lang="en-US" sz="1400" b="0" i="0" u="none" strike="noStrike" cap="none">
                <a:solidFill>
                  <a:schemeClr val="dk2"/>
                </a:solidFill>
                <a:latin typeface="Gill Sans"/>
                <a:ea typeface="Gill Sans"/>
                <a:cs typeface="Gill Sans"/>
                <a:sym typeface="Gill Sans"/>
              </a:rPr>
              <a:t>Education Providers receive revenue based on enrollment in instruction: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817"/>
              </a:spcBef>
              <a:spcAft>
                <a:spcPts val="0"/>
              </a:spcAft>
              <a:buClr>
                <a:srgbClr val="E6AF00"/>
              </a:buClr>
              <a:buSzPct val="110000"/>
              <a:buFont typeface="Noto Sans Symbols"/>
              <a:buChar char="⮚"/>
            </a:pPr>
            <a:r>
              <a:rPr lang="en-US" sz="1400" b="0" i="0" u="none" strike="noStrike" cap="none">
                <a:solidFill>
                  <a:schemeClr val="dk2"/>
                </a:solidFill>
                <a:latin typeface="Gill Sans"/>
                <a:ea typeface="Gill Sans"/>
                <a:cs typeface="Gill Sans"/>
                <a:sym typeface="Gill Sans"/>
              </a:rPr>
              <a:t>RSI Funding</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817"/>
              </a:spcBef>
              <a:spcAft>
                <a:spcPts val="0"/>
              </a:spcAft>
              <a:buClr>
                <a:srgbClr val="E6AF00"/>
              </a:buClr>
              <a:buSzPct val="110000"/>
              <a:buFont typeface="Noto Sans Symbols"/>
              <a:buChar char="⮚"/>
            </a:pPr>
            <a:r>
              <a:rPr lang="en-US" sz="1400" b="0" i="0" u="none" strike="noStrike" cap="none">
                <a:solidFill>
                  <a:schemeClr val="dk2"/>
                </a:solidFill>
                <a:latin typeface="Gill Sans"/>
                <a:ea typeface="Gill Sans"/>
                <a:cs typeface="Gill Sans"/>
                <a:sym typeface="Gill Sans"/>
              </a:rPr>
              <a:t>Employment Training Panel</a:t>
            </a:r>
            <a:endParaRPr sz="1400" b="0" i="0" u="none" strike="noStrike" cap="none">
              <a:solidFill>
                <a:srgbClr val="000000"/>
              </a:solidFill>
              <a:latin typeface="Arial"/>
              <a:ea typeface="Arial"/>
              <a:cs typeface="Arial"/>
              <a:sym typeface="Arial"/>
            </a:endParaRPr>
          </a:p>
          <a:p>
            <a:pPr marL="216000" marR="0" lvl="0" indent="0" algn="l" rtl="0">
              <a:lnSpc>
                <a:spcPct val="90000"/>
              </a:lnSpc>
              <a:spcBef>
                <a:spcPts val="848"/>
              </a:spcBef>
              <a:spcAft>
                <a:spcPts val="0"/>
              </a:spcAft>
              <a:buClr>
                <a:srgbClr val="E6AF00"/>
              </a:buClr>
              <a:buSzPct val="110000"/>
              <a:buFont typeface="Noto Sans Symbols"/>
              <a:buNone/>
            </a:pPr>
            <a:r>
              <a:rPr lang="en-US" sz="1600" b="1" i="0" u="none" strike="noStrike" cap="none">
                <a:solidFill>
                  <a:srgbClr val="E6AF00"/>
                </a:solidFill>
                <a:latin typeface="Gill Sans"/>
                <a:ea typeface="Gill Sans"/>
                <a:cs typeface="Gill Sans"/>
                <a:sym typeface="Gill Sans"/>
              </a:rPr>
              <a:t>DOWNSIDES:</a:t>
            </a:r>
            <a:endParaRPr sz="1400" b="0" i="0" u="none" strike="noStrike" cap="none">
              <a:solidFill>
                <a:srgbClr val="000000"/>
              </a:solidFill>
              <a:latin typeface="Arial"/>
              <a:ea typeface="Arial"/>
              <a:cs typeface="Arial"/>
              <a:sym typeface="Arial"/>
            </a:endParaRPr>
          </a:p>
          <a:p>
            <a:pPr marL="501750" marR="0" lvl="0" indent="-285750" algn="l" rtl="0">
              <a:lnSpc>
                <a:spcPct val="90000"/>
              </a:lnSpc>
              <a:spcBef>
                <a:spcPts val="600"/>
              </a:spcBef>
              <a:spcAft>
                <a:spcPts val="0"/>
              </a:spcAft>
              <a:buClr>
                <a:srgbClr val="E6AF00"/>
              </a:buClr>
              <a:buSzPct val="110000"/>
              <a:buFont typeface="Noto Sans Symbols"/>
              <a:buChar char="⮚"/>
            </a:pPr>
            <a:r>
              <a:rPr lang="en-US" sz="1600" b="0" i="0" u="none" strike="noStrike" cap="none">
                <a:solidFill>
                  <a:schemeClr val="dk2"/>
                </a:solidFill>
                <a:latin typeface="Gill Sans"/>
                <a:ea typeface="Gill Sans"/>
                <a:cs typeface="Gill Sans"/>
                <a:sym typeface="Gill Sans"/>
              </a:rPr>
              <a:t>Average age of apprentice is high and benefits to apprentices increase if they start earlier</a:t>
            </a:r>
            <a:endParaRPr sz="1400" b="0" i="0" u="none" strike="noStrike" cap="none">
              <a:solidFill>
                <a:srgbClr val="000000"/>
              </a:solidFill>
              <a:latin typeface="Arial"/>
              <a:ea typeface="Arial"/>
              <a:cs typeface="Arial"/>
              <a:sym typeface="Arial"/>
            </a:endParaRPr>
          </a:p>
          <a:p>
            <a:pPr marL="501750" marR="0" lvl="0" indent="-285750" algn="l" rtl="0">
              <a:lnSpc>
                <a:spcPct val="90000"/>
              </a:lnSpc>
              <a:spcBef>
                <a:spcPts val="0"/>
              </a:spcBef>
              <a:spcAft>
                <a:spcPts val="0"/>
              </a:spcAft>
              <a:buClr>
                <a:srgbClr val="E6AF00"/>
              </a:buClr>
              <a:buSzPct val="110000"/>
              <a:buFont typeface="Noto Sans Symbols"/>
              <a:buChar char="⮚"/>
            </a:pPr>
            <a:r>
              <a:rPr lang="en-US" sz="1600" b="0" i="0" u="none" strike="noStrike" cap="none">
                <a:solidFill>
                  <a:schemeClr val="dk2"/>
                </a:solidFill>
                <a:latin typeface="Gill Sans"/>
                <a:ea typeface="Gill Sans"/>
                <a:cs typeface="Gill Sans"/>
                <a:sym typeface="Gill Sans"/>
              </a:rPr>
              <a:t>Access and equity in traditional system is problematic</a:t>
            </a:r>
            <a:endParaRPr sz="1400" b="0" i="0" u="none" strike="noStrike" cap="none">
              <a:solidFill>
                <a:srgbClr val="000000"/>
              </a:solidFill>
              <a:latin typeface="Arial"/>
              <a:ea typeface="Arial"/>
              <a:cs typeface="Arial"/>
              <a:sym typeface="Arial"/>
            </a:endParaRPr>
          </a:p>
        </p:txBody>
      </p:sp>
      <p:sp>
        <p:nvSpPr>
          <p:cNvPr id="728" name="Google Shape;728;p15"/>
          <p:cNvSpPr txBox="1"/>
          <p:nvPr/>
        </p:nvSpPr>
        <p:spPr>
          <a:xfrm>
            <a:off x="8213185" y="5332585"/>
            <a:ext cx="33976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E6AF00"/>
                </a:solidFill>
                <a:latin typeface="Arial"/>
                <a:ea typeface="Arial"/>
                <a:cs typeface="Arial"/>
                <a:sym typeface="Arial"/>
              </a:rPr>
              <a:t>Consistent User Experience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E6AF00"/>
                </a:solidFill>
                <a:latin typeface="Arial"/>
                <a:ea typeface="Arial"/>
                <a:cs typeface="Arial"/>
                <a:sym typeface="Arial"/>
              </a:rPr>
              <a:t>Consistent Outcomes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1097280" y="836579"/>
            <a:ext cx="10058400" cy="900781"/>
          </a:xfrm>
        </p:spPr>
        <p:txBody>
          <a:bodyPr/>
          <a:lstStyle/>
          <a:p>
            <a:r>
              <a:rPr lang="en-US" b="1" dirty="0"/>
              <a:t>The Big IDEA</a:t>
            </a: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1"/>
          </p:nvPr>
        </p:nvSpPr>
        <p:spPr>
          <a:xfrm>
            <a:off x="447674" y="1849596"/>
            <a:ext cx="3519197" cy="4371974"/>
          </a:xfrm>
        </p:spPr>
        <p:txBody>
          <a:bodyPr lIns="182880" tIns="0" bIns="0">
            <a:normAutofit lnSpcReduction="10000"/>
          </a:bodyPr>
          <a:lstStyle/>
          <a:p>
            <a:pPr marL="0" indent="0">
              <a:buNone/>
            </a:pPr>
            <a:r>
              <a:rPr lang="en-US" sz="1300" b="1" dirty="0"/>
              <a:t>First, we will develop transformation maps for every cluster, industry and region of our state to make sure we’re preparing folks for the jobs that actually exist.</a:t>
            </a:r>
            <a:r>
              <a:rPr lang="en-US" sz="1300" dirty="0"/>
              <a:t> Working with UC, CSU and most substantively the community colleges, we will overlay industry trends, job availability, and educational data, and then develop relevant curriculum to meet those workforce and skills needs. </a:t>
            </a:r>
            <a:r>
              <a:rPr lang="en-US" sz="1300" b="1" dirty="0"/>
              <a:t>We’ll also nurture regional and cluster-based collaborations partnering industry, our academic institutions and communities to innovate new ideas and spur economic growth throughout the state.</a:t>
            </a:r>
          </a:p>
          <a:p>
            <a:pPr marL="0" indent="0">
              <a:buNone/>
            </a:pPr>
            <a:r>
              <a:rPr lang="en-US" sz="1300" b="1" dirty="0"/>
              <a:t>Second, we will establish </a:t>
            </a:r>
            <a:r>
              <a:rPr lang="en-US" sz="1300" b="1" dirty="0">
                <a:solidFill>
                  <a:schemeClr val="tx1">
                    <a:lumMod val="60000"/>
                    <a:lumOff val="40000"/>
                  </a:schemeClr>
                </a:solidFill>
              </a:rPr>
              <a:t>500,000 earn-and-learn apprenticeships by 2029</a:t>
            </a:r>
            <a:r>
              <a:rPr lang="en-US" sz="1300" b="1" dirty="0"/>
              <a:t>, creating a new vocational pipeline of high-skill workers.</a:t>
            </a:r>
            <a:r>
              <a:rPr lang="en-US" sz="1300" dirty="0"/>
              <a:t> In an increasingly global world, apprenticeships provide the education and training necessary to prepare Californians for the jobs of today and tomorrow.</a:t>
            </a:r>
          </a:p>
        </p:txBody>
      </p:sp>
      <p:pic>
        <p:nvPicPr>
          <p:cNvPr id="6" name="Content Placeholder 5">
            <a:extLst>
              <a:ext uri="{FF2B5EF4-FFF2-40B4-BE49-F238E27FC236}">
                <a16:creationId xmlns:a16="http://schemas.microsoft.com/office/drawing/2014/main" id="{BF79C0FC-6A53-48FD-A2FB-DC1F7E6C6B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211" b="2158"/>
          <a:stretch/>
        </p:blipFill>
        <p:spPr>
          <a:xfrm>
            <a:off x="3890841" y="561974"/>
            <a:ext cx="8280082" cy="5926295"/>
          </a:xfrm>
        </p:spPr>
      </p:pic>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50" b="0" i="0" u="none" strike="noStrike" kern="1200" cap="none" spc="0" normalizeH="0" baseline="0" noProof="0" smtClean="0">
                <a:ln>
                  <a:noFill/>
                </a:ln>
                <a:solidFill>
                  <a:srgbClr val="1D69A0"/>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srgbClr val="1D69A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89873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91440" y="836579"/>
            <a:ext cx="11064240" cy="900781"/>
          </a:xfrm>
        </p:spPr>
        <p:txBody>
          <a:bodyPr/>
          <a:lstStyle/>
          <a:p>
            <a:r>
              <a:rPr lang="en-US" b="1" dirty="0"/>
              <a:t>The NEW Root System</a:t>
            </a: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1"/>
          </p:nvPr>
        </p:nvSpPr>
        <p:spPr>
          <a:xfrm>
            <a:off x="447674" y="1849596"/>
            <a:ext cx="3519197" cy="4371974"/>
          </a:xfrm>
        </p:spPr>
        <p:txBody>
          <a:bodyPr lIns="182880" tIns="0" bIns="0">
            <a:normAutofit lnSpcReduction="10000"/>
          </a:bodyPr>
          <a:lstStyle/>
          <a:p>
            <a:pPr marL="0" indent="0">
              <a:buNone/>
            </a:pPr>
            <a:r>
              <a:rPr lang="en-US" sz="1300" b="1" dirty="0"/>
              <a:t>First, we will develop transformation maps for every cluster, industry and region of our state to make sure we’re preparing folks for the jobs that actually exist.</a:t>
            </a:r>
            <a:r>
              <a:rPr lang="en-US" sz="1300" dirty="0"/>
              <a:t> Working with UC, CSU and most substantively the community colleges, we will overlay industry trends, job availability, and educational data, and then develop relevant curriculum to meet those workforce and skills needs. </a:t>
            </a:r>
            <a:r>
              <a:rPr lang="en-US" sz="1300" b="1" dirty="0"/>
              <a:t>We’ll also nurture regional and cluster-based collaborations partnering industry, our academic institutions and communities to innovate new ideas and spur economic growth throughout the state.</a:t>
            </a:r>
          </a:p>
          <a:p>
            <a:pPr marL="0" indent="0">
              <a:buNone/>
            </a:pPr>
            <a:r>
              <a:rPr lang="en-US" sz="1300" b="1" dirty="0"/>
              <a:t>Second, we will establish </a:t>
            </a:r>
            <a:r>
              <a:rPr lang="en-US" sz="1300" b="1" dirty="0">
                <a:solidFill>
                  <a:schemeClr val="tx1">
                    <a:lumMod val="60000"/>
                    <a:lumOff val="40000"/>
                  </a:schemeClr>
                </a:solidFill>
              </a:rPr>
              <a:t>500,000 earn-and-learn apprenticeships by 2029</a:t>
            </a:r>
            <a:r>
              <a:rPr lang="en-US" sz="1300" b="1" dirty="0"/>
              <a:t>, creating a new vocational pipeline of high-skill workers.</a:t>
            </a:r>
            <a:r>
              <a:rPr lang="en-US" sz="1300" dirty="0"/>
              <a:t> In an increasingly global world, apprenticeships provide the education and training necessary to prepare Californians for the jobs of today and tomorrow.</a:t>
            </a:r>
          </a:p>
        </p:txBody>
      </p:sp>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50" b="0" i="0" u="none" strike="noStrike" kern="1200" cap="none" spc="0" normalizeH="0" baseline="0" noProof="0" smtClean="0">
                <a:ln>
                  <a:noFill/>
                </a:ln>
                <a:solidFill>
                  <a:srgbClr val="1D69A0"/>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srgbClr val="1D69A0"/>
              </a:solidFill>
              <a:effectLst/>
              <a:uLnTx/>
              <a:uFillTx/>
              <a:latin typeface="Gill Sans MT" panose="020B0502020104020203"/>
              <a:ea typeface="+mn-ea"/>
              <a:cs typeface="+mn-cs"/>
            </a:endParaRPr>
          </a:p>
        </p:txBody>
      </p:sp>
      <p:pic>
        <p:nvPicPr>
          <p:cNvPr id="4" name="Google Shape;737;p16">
            <a:extLst>
              <a:ext uri="{FF2B5EF4-FFF2-40B4-BE49-F238E27FC236}">
                <a16:creationId xmlns:a16="http://schemas.microsoft.com/office/drawing/2014/main" id="{7DD55368-5E1E-48A4-EE6D-FCDC648D681D}"/>
              </a:ext>
            </a:extLst>
          </p:cNvPr>
          <p:cNvPicPr preferRelativeResize="0"/>
          <p:nvPr/>
        </p:nvPicPr>
        <p:blipFill rotWithShape="1">
          <a:blip r:embed="rId3">
            <a:alphaModFix/>
          </a:blip>
          <a:srcRect/>
          <a:stretch/>
        </p:blipFill>
        <p:spPr>
          <a:xfrm>
            <a:off x="4230908" y="836579"/>
            <a:ext cx="7441399" cy="5655723"/>
          </a:xfrm>
          <a:prstGeom prst="rect">
            <a:avLst/>
          </a:prstGeom>
          <a:noFill/>
          <a:ln>
            <a:noFill/>
          </a:ln>
        </p:spPr>
      </p:pic>
    </p:spTree>
    <p:extLst>
      <p:ext uri="{BB962C8B-B14F-4D97-AF65-F5344CB8AC3E}">
        <p14:creationId xmlns:p14="http://schemas.microsoft.com/office/powerpoint/2010/main" val="3176889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1097280" y="836579"/>
            <a:ext cx="10058400" cy="900781"/>
          </a:xfrm>
        </p:spPr>
        <p:txBody>
          <a:bodyPr/>
          <a:lstStyle/>
          <a:p>
            <a:r>
              <a:rPr lang="en-US" b="1" dirty="0"/>
              <a:t>The Big IDEA</a:t>
            </a: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1"/>
          </p:nvPr>
        </p:nvSpPr>
        <p:spPr>
          <a:xfrm>
            <a:off x="447674" y="1849596"/>
            <a:ext cx="3519197" cy="4371974"/>
          </a:xfrm>
        </p:spPr>
        <p:txBody>
          <a:bodyPr lIns="182880" tIns="0" bIns="0">
            <a:normAutofit/>
          </a:bodyPr>
          <a:lstStyle/>
          <a:p>
            <a:pPr marL="0" indent="0">
              <a:buNone/>
            </a:pPr>
            <a:r>
              <a:rPr lang="en-US" sz="1300" b="1" dirty="0"/>
              <a:t>Third, we will provide skills accounts for any Californian looking for work, no matter what stage of life. </a:t>
            </a:r>
            <a:r>
              <a:rPr lang="en-US" sz="1300" dirty="0"/>
              <a:t>In today’s rapidly changing economy, our workforce must be able to adapt to new needs and advancements. These accounts, established with the backing of business, labor, and government, will allow Californians to tap into the vast resources of our community college system to help get folks back on their feet.</a:t>
            </a:r>
          </a:p>
        </p:txBody>
      </p:sp>
      <p:pic>
        <p:nvPicPr>
          <p:cNvPr id="6" name="Content Placeholder 5">
            <a:extLst>
              <a:ext uri="{FF2B5EF4-FFF2-40B4-BE49-F238E27FC236}">
                <a16:creationId xmlns:a16="http://schemas.microsoft.com/office/drawing/2014/main" id="{BF79C0FC-6A53-48FD-A2FB-DC1F7E6C6B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211" b="2158"/>
          <a:stretch/>
        </p:blipFill>
        <p:spPr>
          <a:xfrm>
            <a:off x="3890841" y="561974"/>
            <a:ext cx="8280082" cy="5926295"/>
          </a:xfrm>
        </p:spPr>
      </p:pic>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50" b="0" i="0" u="none" strike="noStrike" kern="1200" cap="none" spc="0" normalizeH="0" baseline="0" noProof="0" smtClean="0">
                <a:ln>
                  <a:noFill/>
                </a:ln>
                <a:solidFill>
                  <a:srgbClr val="1D69A0"/>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srgbClr val="1D69A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3390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03378E-D6FD-4925-A162-5943A6A51DBB}"/>
              </a:ext>
            </a:extLst>
          </p:cNvPr>
          <p:cNvSpPr>
            <a:spLocks noGrp="1"/>
          </p:cNvSpPr>
          <p:nvPr>
            <p:ph type="sldNum" sz="quarter" idx="12"/>
          </p:nvPr>
        </p:nvSpPr>
        <p:spPr/>
        <p:txBody>
          <a:bodyPr/>
          <a:lstStyle/>
          <a:p>
            <a:fld id="{F603CDE5-C1D8-4EDD-870F-A498BAFA520F}" type="slidenum">
              <a:rPr lang="en-US" noProof="0" smtClean="0"/>
              <a:t>17</a:t>
            </a:fld>
            <a:endParaRPr lang="en-US" noProof="0" dirty="0"/>
          </a:p>
        </p:txBody>
      </p:sp>
      <p:pic>
        <p:nvPicPr>
          <p:cNvPr id="3074" name="Picture 2" descr="Apprenticeship America: An Idea to Reinvent Postsecondary Skills for the  Digital Age – Third Way">
            <a:extLst>
              <a:ext uri="{FF2B5EF4-FFF2-40B4-BE49-F238E27FC236}">
                <a16:creationId xmlns:a16="http://schemas.microsoft.com/office/drawing/2014/main" id="{6383127C-95A1-46D2-8CC3-D7AFCD8917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79" b="9172"/>
          <a:stretch/>
        </p:blipFill>
        <p:spPr bwMode="auto">
          <a:xfrm>
            <a:off x="182481" y="847725"/>
            <a:ext cx="10176086"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F0E534-AB8F-431B-9EE3-C86415F78318}"/>
              </a:ext>
            </a:extLst>
          </p:cNvPr>
          <p:cNvSpPr txBox="1"/>
          <p:nvPr/>
        </p:nvSpPr>
        <p:spPr>
          <a:xfrm>
            <a:off x="9886349" y="2767995"/>
            <a:ext cx="1986492" cy="1384995"/>
          </a:xfrm>
          <a:prstGeom prst="rect">
            <a:avLst/>
          </a:prstGeom>
          <a:noFill/>
        </p:spPr>
        <p:txBody>
          <a:bodyPr wrap="square" rtlCol="0">
            <a:spAutoFit/>
          </a:bodyPr>
          <a:lstStyle/>
          <a:p>
            <a:pPr algn="ctr"/>
            <a:r>
              <a:rPr lang="en-US" sz="2800" dirty="0">
                <a:solidFill>
                  <a:srgbClr val="E6AF00"/>
                </a:solidFill>
                <a:effectLst>
                  <a:outerShdw blurRad="38100" dist="38100" dir="2700000" algn="tl">
                    <a:srgbClr val="000000">
                      <a:alpha val="43137"/>
                    </a:srgbClr>
                  </a:outerShdw>
                </a:effectLst>
                <a:latin typeface="Acumin Pro SemiCondensed" panose="020B0506020202020204" pitchFamily="34" charset="0"/>
              </a:rPr>
              <a:t>Reimagining What Schools Do</a:t>
            </a:r>
          </a:p>
        </p:txBody>
      </p:sp>
      <p:sp>
        <p:nvSpPr>
          <p:cNvPr id="3" name="TextBox 2">
            <a:extLst>
              <a:ext uri="{FF2B5EF4-FFF2-40B4-BE49-F238E27FC236}">
                <a16:creationId xmlns:a16="http://schemas.microsoft.com/office/drawing/2014/main" id="{C805E999-B4EB-4DA9-1B62-382B18C5FD6B}"/>
              </a:ext>
            </a:extLst>
          </p:cNvPr>
          <p:cNvSpPr txBox="1"/>
          <p:nvPr/>
        </p:nvSpPr>
        <p:spPr>
          <a:xfrm>
            <a:off x="10216730" y="6184546"/>
            <a:ext cx="1650952" cy="415498"/>
          </a:xfrm>
          <a:prstGeom prst="rect">
            <a:avLst/>
          </a:prstGeom>
          <a:noFill/>
        </p:spPr>
        <p:txBody>
          <a:bodyPr wrap="square" rtlCol="0">
            <a:spAutoFit/>
          </a:bodyPr>
          <a:lstStyle/>
          <a:p>
            <a:r>
              <a:rPr lang="en-US" sz="1050" dirty="0"/>
              <a:t>Credit Third Way national think tank</a:t>
            </a:r>
          </a:p>
        </p:txBody>
      </p:sp>
    </p:spTree>
    <p:extLst>
      <p:ext uri="{BB962C8B-B14F-4D97-AF65-F5344CB8AC3E}">
        <p14:creationId xmlns:p14="http://schemas.microsoft.com/office/powerpoint/2010/main" val="728126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9"/>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pic>
        <p:nvPicPr>
          <p:cNvPr id="779" name="Google Shape;779;p19" descr="Throw out the playbook and improvise – our latest podcast"/>
          <p:cNvPicPr preferRelativeResize="0"/>
          <p:nvPr/>
        </p:nvPicPr>
        <p:blipFill rotWithShape="1">
          <a:blip r:embed="rId3">
            <a:alphaModFix/>
          </a:blip>
          <a:srcRect/>
          <a:stretch/>
        </p:blipFill>
        <p:spPr>
          <a:xfrm>
            <a:off x="3755613" y="1286039"/>
            <a:ext cx="7674387" cy="4419817"/>
          </a:xfrm>
          <a:prstGeom prst="rect">
            <a:avLst/>
          </a:prstGeom>
          <a:noFill/>
          <a:ln>
            <a:noFill/>
          </a:ln>
        </p:spPr>
      </p:pic>
      <p:sp>
        <p:nvSpPr>
          <p:cNvPr id="2" name="TextBox 1">
            <a:extLst>
              <a:ext uri="{FF2B5EF4-FFF2-40B4-BE49-F238E27FC236}">
                <a16:creationId xmlns:a16="http://schemas.microsoft.com/office/drawing/2014/main" id="{5EC86735-2EF9-46C9-C8AE-04BC15BA15E5}"/>
              </a:ext>
            </a:extLst>
          </p:cNvPr>
          <p:cNvSpPr txBox="1"/>
          <p:nvPr/>
        </p:nvSpPr>
        <p:spPr>
          <a:xfrm>
            <a:off x="762000" y="2441448"/>
            <a:ext cx="2569464" cy="2462213"/>
          </a:xfrm>
          <a:prstGeom prst="rect">
            <a:avLst/>
          </a:prstGeom>
          <a:noFill/>
        </p:spPr>
        <p:txBody>
          <a:bodyPr wrap="square" rtlCol="0">
            <a:spAutoFit/>
          </a:bodyPr>
          <a:lstStyle/>
          <a:p>
            <a:r>
              <a:rPr lang="en-US" dirty="0"/>
              <a:t>The Old Way:</a:t>
            </a:r>
          </a:p>
          <a:p>
            <a:endParaRPr lang="en-US" dirty="0"/>
          </a:p>
          <a:p>
            <a:pPr marL="285750" indent="-285750">
              <a:buFontTx/>
              <a:buChar char="-"/>
            </a:pPr>
            <a:r>
              <a:rPr lang="en-US" dirty="0"/>
              <a:t>2000 Hours of On-the-Job Training per year</a:t>
            </a:r>
          </a:p>
          <a:p>
            <a:endParaRPr lang="en-US" dirty="0"/>
          </a:p>
          <a:p>
            <a:pPr marL="285750" indent="-285750">
              <a:buFontTx/>
              <a:buChar char="-"/>
            </a:pPr>
            <a:r>
              <a:rPr lang="en-US" dirty="0"/>
              <a:t>144 Hours of RSI administratively over seen by local education agencies</a:t>
            </a:r>
          </a:p>
          <a:p>
            <a:pPr marL="285750" indent="-285750">
              <a:buFontTx/>
              <a:buChar char="-"/>
            </a:pPr>
            <a:endParaRPr lang="en-US" dirty="0"/>
          </a:p>
          <a:p>
            <a:pPr marL="285750" lvl="1" indent="-285750">
              <a:buFontTx/>
              <a:buChar char="-"/>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7"/>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19</a:t>
            </a:fld>
            <a:endParaRPr/>
          </a:p>
        </p:txBody>
      </p:sp>
      <p:sp>
        <p:nvSpPr>
          <p:cNvPr id="744" name="Google Shape;744;p1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dirty="0"/>
              <a:t>NEW WAY FOR APPRENTICESHIP TO MATTER</a:t>
            </a:r>
            <a:endParaRPr dirty="0"/>
          </a:p>
        </p:txBody>
      </p:sp>
      <p:grpSp>
        <p:nvGrpSpPr>
          <p:cNvPr id="745" name="Google Shape;745;p17"/>
          <p:cNvGrpSpPr/>
          <p:nvPr/>
        </p:nvGrpSpPr>
        <p:grpSpPr>
          <a:xfrm>
            <a:off x="584256" y="2225822"/>
            <a:ext cx="11023486" cy="3589043"/>
            <a:chOff x="3231" y="44597"/>
            <a:chExt cx="11023486" cy="3589043"/>
          </a:xfrm>
        </p:grpSpPr>
        <p:sp>
          <p:nvSpPr>
            <p:cNvPr id="746" name="Google Shape;746;p17"/>
            <p:cNvSpPr/>
            <p:nvPr/>
          </p:nvSpPr>
          <p:spPr>
            <a:xfrm>
              <a:off x="3231" y="44597"/>
              <a:ext cx="2563601" cy="3589042"/>
            </a:xfrm>
            <a:prstGeom prst="rect">
              <a:avLst/>
            </a:prstGeom>
            <a:solidFill>
              <a:srgbClr val="CAD3DF">
                <a:alpha val="89411"/>
              </a:srgbClr>
            </a:solidFill>
            <a:ln w="12700" cap="rnd" cmpd="sng">
              <a:solidFill>
                <a:srgbClr val="CAD3DF">
                  <a:alpha val="89411"/>
                </a:srgbClr>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7"/>
            <p:cNvSpPr txBox="1"/>
            <p:nvPr/>
          </p:nvSpPr>
          <p:spPr>
            <a:xfrm>
              <a:off x="3231" y="1408433"/>
              <a:ext cx="2563601" cy="2153425"/>
            </a:xfrm>
            <a:prstGeom prst="rect">
              <a:avLst/>
            </a:prstGeom>
            <a:noFill/>
            <a:ln>
              <a:noFill/>
            </a:ln>
          </p:spPr>
          <p:txBody>
            <a:bodyPr spcFirstLastPara="1" wrap="square" lIns="288000" tIns="330200" rIns="199850" bIns="330200" anchor="t"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0" i="0" u="none" strike="noStrike" cap="none">
                  <a:solidFill>
                    <a:srgbClr val="E6AF00"/>
                  </a:solidFill>
                  <a:latin typeface="Gill Sans"/>
                  <a:ea typeface="Gill Sans"/>
                  <a:cs typeface="Gill Sans"/>
                  <a:sym typeface="Gill Sans"/>
                </a:rPr>
                <a:t>Principle 1.</a:t>
              </a:r>
              <a:endParaRPr sz="2000" b="0" i="0" u="none" strike="noStrike" cap="none">
                <a:solidFill>
                  <a:srgbClr val="E6AF00"/>
                </a:solidFill>
                <a:latin typeface="Gill Sans"/>
                <a:ea typeface="Gill Sans"/>
                <a:cs typeface="Gill Sans"/>
                <a:sym typeface="Gill Sans"/>
              </a:endParaRPr>
            </a:p>
            <a:p>
              <a:pPr marL="0" marR="0" lvl="0" indent="0" algn="l" rtl="0">
                <a:lnSpc>
                  <a:spcPct val="90000"/>
                </a:lnSpc>
                <a:spcBef>
                  <a:spcPts val="700"/>
                </a:spcBef>
                <a:spcAft>
                  <a:spcPts val="0"/>
                </a:spcAft>
                <a:buClr>
                  <a:schemeClr val="dk1"/>
                </a:buClr>
                <a:buSzPts val="1600"/>
                <a:buFont typeface="Gill Sans"/>
                <a:buNone/>
              </a:pPr>
              <a:r>
                <a:rPr lang="en-US" sz="1600" b="0" i="0" u="none" strike="noStrike" cap="none">
                  <a:solidFill>
                    <a:schemeClr val="dk1"/>
                  </a:solidFill>
                  <a:latin typeface="Gill Sans"/>
                  <a:ea typeface="Gill Sans"/>
                  <a:cs typeface="Gill Sans"/>
                  <a:sym typeface="Gill Sans"/>
                </a:rPr>
                <a:t>Apprenticeship is student-centered &amp; industry-led.</a:t>
              </a:r>
              <a:endParaRPr sz="1400" b="0" i="0" u="none" strike="noStrike" cap="none">
                <a:solidFill>
                  <a:srgbClr val="000000"/>
                </a:solidFill>
                <a:latin typeface="Arial"/>
                <a:ea typeface="Arial"/>
                <a:cs typeface="Arial"/>
                <a:sym typeface="Arial"/>
              </a:endParaRPr>
            </a:p>
          </p:txBody>
        </p:sp>
        <p:sp>
          <p:nvSpPr>
            <p:cNvPr id="748" name="Google Shape;748;p17"/>
            <p:cNvSpPr/>
            <p:nvPr/>
          </p:nvSpPr>
          <p:spPr>
            <a:xfrm>
              <a:off x="746675" y="403502"/>
              <a:ext cx="1076712" cy="107671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7"/>
            <p:cNvSpPr txBox="1"/>
            <p:nvPr/>
          </p:nvSpPr>
          <p:spPr>
            <a:xfrm>
              <a:off x="746675" y="403502"/>
              <a:ext cx="1076712" cy="1076712"/>
            </a:xfrm>
            <a:prstGeom prst="rect">
              <a:avLst/>
            </a:prstGeom>
            <a:noFill/>
            <a:ln>
              <a:noFill/>
            </a:ln>
          </p:spPr>
          <p:txBody>
            <a:bodyPr spcFirstLastPara="1" wrap="square" lIns="83925" tIns="12700" rIns="83925" bIns="12700" anchor="ctr" anchorCtr="0">
              <a:noAutofit/>
            </a:bodyPr>
            <a:lstStyle/>
            <a:p>
              <a:pPr marL="0" marR="0" lvl="0" indent="0" algn="ctr" rtl="0">
                <a:lnSpc>
                  <a:spcPct val="90000"/>
                </a:lnSpc>
                <a:spcBef>
                  <a:spcPts val="0"/>
                </a:spcBef>
                <a:spcAft>
                  <a:spcPts val="0"/>
                </a:spcAft>
                <a:buClr>
                  <a:schemeClr val="lt1"/>
                </a:buClr>
                <a:buSzPts val="4800"/>
                <a:buFont typeface="Gill Sans"/>
                <a:buNone/>
              </a:pPr>
              <a:r>
                <a:rPr lang="en-US" sz="4800" b="0" i="0" u="none" strike="noStrike" cap="none">
                  <a:solidFill>
                    <a:schemeClr val="lt1"/>
                  </a:solidFill>
                  <a:latin typeface="Gill Sans"/>
                  <a:ea typeface="Gill Sans"/>
                  <a:cs typeface="Gill Sans"/>
                  <a:sym typeface="Gill Sans"/>
                </a:rPr>
                <a:t>1</a:t>
              </a:r>
              <a:endParaRPr sz="4800" b="0" i="0" u="none" strike="noStrike" cap="none">
                <a:solidFill>
                  <a:schemeClr val="lt1"/>
                </a:solidFill>
                <a:latin typeface="Gill Sans"/>
                <a:ea typeface="Gill Sans"/>
                <a:cs typeface="Gill Sans"/>
                <a:sym typeface="Gill Sans"/>
              </a:endParaRPr>
            </a:p>
          </p:txBody>
        </p:sp>
        <p:sp>
          <p:nvSpPr>
            <p:cNvPr id="750" name="Google Shape;750;p17"/>
            <p:cNvSpPr/>
            <p:nvPr/>
          </p:nvSpPr>
          <p:spPr>
            <a:xfrm>
              <a:off x="3231" y="3633568"/>
              <a:ext cx="2563601" cy="7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7"/>
            <p:cNvSpPr/>
            <p:nvPr/>
          </p:nvSpPr>
          <p:spPr>
            <a:xfrm>
              <a:off x="2823193" y="44597"/>
              <a:ext cx="2563601" cy="3589042"/>
            </a:xfrm>
            <a:prstGeom prst="rect">
              <a:avLst/>
            </a:prstGeom>
            <a:solidFill>
              <a:srgbClr val="CAD3DF">
                <a:alpha val="89411"/>
              </a:srgbClr>
            </a:solidFill>
            <a:ln w="12700" cap="rnd" cmpd="sng">
              <a:solidFill>
                <a:srgbClr val="CAD3DF">
                  <a:alpha val="89411"/>
                </a:srgbClr>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7"/>
            <p:cNvSpPr txBox="1"/>
            <p:nvPr/>
          </p:nvSpPr>
          <p:spPr>
            <a:xfrm>
              <a:off x="2823193" y="1408433"/>
              <a:ext cx="2563601" cy="2153425"/>
            </a:xfrm>
            <a:prstGeom prst="rect">
              <a:avLst/>
            </a:prstGeom>
            <a:noFill/>
            <a:ln>
              <a:noFill/>
            </a:ln>
          </p:spPr>
          <p:txBody>
            <a:bodyPr spcFirstLastPara="1" wrap="square" lIns="288000" tIns="330200" rIns="199850" bIns="330200" anchor="t"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0" i="0" u="none" strike="noStrike" cap="none">
                  <a:solidFill>
                    <a:srgbClr val="E6AF00"/>
                  </a:solidFill>
                  <a:latin typeface="Gill Sans"/>
                  <a:ea typeface="Gill Sans"/>
                  <a:cs typeface="Gill Sans"/>
                  <a:sym typeface="Gill Sans"/>
                </a:rPr>
                <a:t>Principle 2.</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Industry invests in the program and the individual apprentices by providing meaningful paid work-based learning.</a:t>
              </a:r>
              <a:endParaRPr sz="1400" b="0" i="0" u="none" strike="noStrike" cap="none">
                <a:solidFill>
                  <a:srgbClr val="000000"/>
                </a:solidFill>
                <a:latin typeface="Arial"/>
                <a:ea typeface="Arial"/>
                <a:cs typeface="Arial"/>
                <a:sym typeface="Arial"/>
              </a:endParaRPr>
            </a:p>
          </p:txBody>
        </p:sp>
        <p:sp>
          <p:nvSpPr>
            <p:cNvPr id="753" name="Google Shape;753;p17"/>
            <p:cNvSpPr/>
            <p:nvPr/>
          </p:nvSpPr>
          <p:spPr>
            <a:xfrm>
              <a:off x="3566637" y="403502"/>
              <a:ext cx="1076712" cy="107671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7"/>
            <p:cNvSpPr txBox="1"/>
            <p:nvPr/>
          </p:nvSpPr>
          <p:spPr>
            <a:xfrm>
              <a:off x="3566637" y="403502"/>
              <a:ext cx="1076712" cy="1076712"/>
            </a:xfrm>
            <a:prstGeom prst="rect">
              <a:avLst/>
            </a:prstGeom>
            <a:noFill/>
            <a:ln>
              <a:noFill/>
            </a:ln>
          </p:spPr>
          <p:txBody>
            <a:bodyPr spcFirstLastPara="1" wrap="square" lIns="83925" tIns="12700" rIns="83925" bIns="12700" anchor="ctr" anchorCtr="0">
              <a:noAutofit/>
            </a:bodyPr>
            <a:lstStyle/>
            <a:p>
              <a:pPr marL="0" marR="0" lvl="0" indent="0" algn="ctr" rtl="0">
                <a:lnSpc>
                  <a:spcPct val="90000"/>
                </a:lnSpc>
                <a:spcBef>
                  <a:spcPts val="0"/>
                </a:spcBef>
                <a:spcAft>
                  <a:spcPts val="0"/>
                </a:spcAft>
                <a:buClr>
                  <a:schemeClr val="lt1"/>
                </a:buClr>
                <a:buSzPts val="4800"/>
                <a:buFont typeface="Gill Sans"/>
                <a:buNone/>
              </a:pPr>
              <a:r>
                <a:rPr lang="en-US" sz="4800" b="0" i="0" u="none" strike="noStrike" cap="none">
                  <a:solidFill>
                    <a:schemeClr val="lt1"/>
                  </a:solidFill>
                  <a:latin typeface="Gill Sans"/>
                  <a:ea typeface="Gill Sans"/>
                  <a:cs typeface="Gill Sans"/>
                  <a:sym typeface="Gill Sans"/>
                </a:rPr>
                <a:t>2</a:t>
              </a:r>
              <a:endParaRPr sz="4800" b="0" i="0" u="none" strike="noStrike" cap="none">
                <a:solidFill>
                  <a:schemeClr val="lt1"/>
                </a:solidFill>
                <a:latin typeface="Gill Sans"/>
                <a:ea typeface="Gill Sans"/>
                <a:cs typeface="Gill Sans"/>
                <a:sym typeface="Gill Sans"/>
              </a:endParaRPr>
            </a:p>
          </p:txBody>
        </p:sp>
        <p:sp>
          <p:nvSpPr>
            <p:cNvPr id="755" name="Google Shape;755;p17"/>
            <p:cNvSpPr/>
            <p:nvPr/>
          </p:nvSpPr>
          <p:spPr>
            <a:xfrm>
              <a:off x="2823193" y="3633568"/>
              <a:ext cx="2563601" cy="7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7"/>
            <p:cNvSpPr/>
            <p:nvPr/>
          </p:nvSpPr>
          <p:spPr>
            <a:xfrm>
              <a:off x="5643155" y="44597"/>
              <a:ext cx="2563601" cy="3589042"/>
            </a:xfrm>
            <a:prstGeom prst="rect">
              <a:avLst/>
            </a:prstGeom>
            <a:solidFill>
              <a:srgbClr val="CAD3DF">
                <a:alpha val="89411"/>
              </a:srgbClr>
            </a:solidFill>
            <a:ln w="12700" cap="rnd" cmpd="sng">
              <a:solidFill>
                <a:srgbClr val="CAD3DF">
                  <a:alpha val="89411"/>
                </a:srgbClr>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7"/>
            <p:cNvSpPr txBox="1"/>
            <p:nvPr/>
          </p:nvSpPr>
          <p:spPr>
            <a:xfrm>
              <a:off x="5643155" y="1408433"/>
              <a:ext cx="2563601" cy="2153425"/>
            </a:xfrm>
            <a:prstGeom prst="rect">
              <a:avLst/>
            </a:prstGeom>
            <a:noFill/>
            <a:ln>
              <a:noFill/>
            </a:ln>
          </p:spPr>
          <p:txBody>
            <a:bodyPr spcFirstLastPara="1" wrap="square" lIns="288000" tIns="330200" rIns="199850" bIns="330200" anchor="t"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0" i="0" u="none" strike="noStrike" cap="none">
                  <a:solidFill>
                    <a:srgbClr val="E6AF00"/>
                  </a:solidFill>
                  <a:latin typeface="Gill Sans"/>
                  <a:ea typeface="Gill Sans"/>
                  <a:cs typeface="Gill Sans"/>
                  <a:sym typeface="Gill Sans"/>
                </a:rPr>
                <a:t>Principle 3.</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Apprenticeship is not an “alternative” to higher education, but leverages and integrates higher education for the greatest impact.</a:t>
              </a:r>
              <a:endParaRPr sz="1400" b="0" i="0" u="none" strike="noStrike" cap="none">
                <a:solidFill>
                  <a:srgbClr val="000000"/>
                </a:solidFill>
                <a:latin typeface="Arial"/>
                <a:ea typeface="Arial"/>
                <a:cs typeface="Arial"/>
                <a:sym typeface="Arial"/>
              </a:endParaRPr>
            </a:p>
          </p:txBody>
        </p:sp>
        <p:sp>
          <p:nvSpPr>
            <p:cNvPr id="758" name="Google Shape;758;p17"/>
            <p:cNvSpPr/>
            <p:nvPr/>
          </p:nvSpPr>
          <p:spPr>
            <a:xfrm>
              <a:off x="6386599" y="403502"/>
              <a:ext cx="1076712" cy="107671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7"/>
            <p:cNvSpPr txBox="1"/>
            <p:nvPr/>
          </p:nvSpPr>
          <p:spPr>
            <a:xfrm>
              <a:off x="6386599" y="403502"/>
              <a:ext cx="1076712" cy="1076712"/>
            </a:xfrm>
            <a:prstGeom prst="rect">
              <a:avLst/>
            </a:prstGeom>
            <a:noFill/>
            <a:ln>
              <a:noFill/>
            </a:ln>
          </p:spPr>
          <p:txBody>
            <a:bodyPr spcFirstLastPara="1" wrap="square" lIns="83925" tIns="12700" rIns="83925" bIns="12700" anchor="ctr" anchorCtr="0">
              <a:noAutofit/>
            </a:bodyPr>
            <a:lstStyle/>
            <a:p>
              <a:pPr marL="0" marR="0" lvl="0" indent="0" algn="ctr" rtl="0">
                <a:lnSpc>
                  <a:spcPct val="90000"/>
                </a:lnSpc>
                <a:spcBef>
                  <a:spcPts val="0"/>
                </a:spcBef>
                <a:spcAft>
                  <a:spcPts val="0"/>
                </a:spcAft>
                <a:buClr>
                  <a:schemeClr val="lt1"/>
                </a:buClr>
                <a:buSzPts val="4800"/>
                <a:buFont typeface="Gill Sans"/>
                <a:buNone/>
              </a:pPr>
              <a:r>
                <a:rPr lang="en-US" sz="4800" b="0" i="0" u="none" strike="noStrike" cap="none">
                  <a:solidFill>
                    <a:schemeClr val="lt1"/>
                  </a:solidFill>
                  <a:latin typeface="Gill Sans"/>
                  <a:ea typeface="Gill Sans"/>
                  <a:cs typeface="Gill Sans"/>
                  <a:sym typeface="Gill Sans"/>
                </a:rPr>
                <a:t>3</a:t>
              </a:r>
              <a:endParaRPr sz="4800" b="0" i="0" u="none" strike="noStrike" cap="none">
                <a:solidFill>
                  <a:schemeClr val="lt1"/>
                </a:solidFill>
                <a:latin typeface="Gill Sans"/>
                <a:ea typeface="Gill Sans"/>
                <a:cs typeface="Gill Sans"/>
                <a:sym typeface="Gill Sans"/>
              </a:endParaRPr>
            </a:p>
          </p:txBody>
        </p:sp>
        <p:sp>
          <p:nvSpPr>
            <p:cNvPr id="760" name="Google Shape;760;p17"/>
            <p:cNvSpPr/>
            <p:nvPr/>
          </p:nvSpPr>
          <p:spPr>
            <a:xfrm>
              <a:off x="5643155" y="3633568"/>
              <a:ext cx="2563601" cy="7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7"/>
            <p:cNvSpPr/>
            <p:nvPr/>
          </p:nvSpPr>
          <p:spPr>
            <a:xfrm>
              <a:off x="8463116" y="44597"/>
              <a:ext cx="2563601" cy="3589042"/>
            </a:xfrm>
            <a:prstGeom prst="rect">
              <a:avLst/>
            </a:prstGeom>
            <a:solidFill>
              <a:srgbClr val="CAD3DF">
                <a:alpha val="89411"/>
              </a:srgbClr>
            </a:solidFill>
            <a:ln w="12700" cap="rnd" cmpd="sng">
              <a:solidFill>
                <a:srgbClr val="CAD3DF">
                  <a:alpha val="89411"/>
                </a:srgbClr>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7"/>
            <p:cNvSpPr txBox="1"/>
            <p:nvPr/>
          </p:nvSpPr>
          <p:spPr>
            <a:xfrm>
              <a:off x="8463116" y="1408433"/>
              <a:ext cx="2563601" cy="2153425"/>
            </a:xfrm>
            <a:prstGeom prst="rect">
              <a:avLst/>
            </a:prstGeom>
            <a:noFill/>
            <a:ln>
              <a:noFill/>
            </a:ln>
          </p:spPr>
          <p:txBody>
            <a:bodyPr spcFirstLastPara="1" wrap="square" lIns="288000" tIns="330200" rIns="199850" bIns="330200" anchor="t"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0" i="0" u="none" strike="noStrike" cap="none">
                  <a:solidFill>
                    <a:srgbClr val="E6AF00"/>
                  </a:solidFill>
                  <a:latin typeface="Gill Sans"/>
                  <a:ea typeface="Gill Sans"/>
                  <a:cs typeface="Gill Sans"/>
                  <a:sym typeface="Gill Sans"/>
                </a:rPr>
                <a:t>Principle 4.</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Apprenticeships multiply options for those seeking access to high paying careers.</a:t>
              </a:r>
              <a:endParaRPr sz="1400" b="0" i="0" u="none" strike="noStrike" cap="none">
                <a:solidFill>
                  <a:srgbClr val="000000"/>
                </a:solidFill>
                <a:latin typeface="Arial"/>
                <a:ea typeface="Arial"/>
                <a:cs typeface="Arial"/>
                <a:sym typeface="Arial"/>
              </a:endParaRPr>
            </a:p>
          </p:txBody>
        </p:sp>
        <p:sp>
          <p:nvSpPr>
            <p:cNvPr id="763" name="Google Shape;763;p17"/>
            <p:cNvSpPr/>
            <p:nvPr/>
          </p:nvSpPr>
          <p:spPr>
            <a:xfrm>
              <a:off x="9206561" y="403502"/>
              <a:ext cx="1076712" cy="107671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7"/>
            <p:cNvSpPr txBox="1"/>
            <p:nvPr/>
          </p:nvSpPr>
          <p:spPr>
            <a:xfrm>
              <a:off x="9206561" y="403502"/>
              <a:ext cx="1076712" cy="1076712"/>
            </a:xfrm>
            <a:prstGeom prst="rect">
              <a:avLst/>
            </a:prstGeom>
            <a:noFill/>
            <a:ln>
              <a:noFill/>
            </a:ln>
          </p:spPr>
          <p:txBody>
            <a:bodyPr spcFirstLastPara="1" wrap="square" lIns="83925" tIns="12700" rIns="83925" bIns="12700" anchor="ctr" anchorCtr="0">
              <a:noAutofit/>
            </a:bodyPr>
            <a:lstStyle/>
            <a:p>
              <a:pPr marL="0" marR="0" lvl="0" indent="0" algn="ctr" rtl="0">
                <a:lnSpc>
                  <a:spcPct val="90000"/>
                </a:lnSpc>
                <a:spcBef>
                  <a:spcPts val="0"/>
                </a:spcBef>
                <a:spcAft>
                  <a:spcPts val="0"/>
                </a:spcAft>
                <a:buClr>
                  <a:schemeClr val="lt1"/>
                </a:buClr>
                <a:buSzPts val="4800"/>
                <a:buFont typeface="Gill Sans"/>
                <a:buNone/>
              </a:pPr>
              <a:r>
                <a:rPr lang="en-US" sz="4800" b="0" i="0" u="none" strike="noStrike" cap="none">
                  <a:solidFill>
                    <a:schemeClr val="lt1"/>
                  </a:solidFill>
                  <a:latin typeface="Gill Sans"/>
                  <a:ea typeface="Gill Sans"/>
                  <a:cs typeface="Gill Sans"/>
                  <a:sym typeface="Gill Sans"/>
                </a:rPr>
                <a:t>4</a:t>
              </a:r>
              <a:endParaRPr sz="4800" b="0" i="0" u="none" strike="noStrike" cap="none">
                <a:solidFill>
                  <a:schemeClr val="lt1"/>
                </a:solidFill>
                <a:latin typeface="Gill Sans"/>
                <a:ea typeface="Gill Sans"/>
                <a:cs typeface="Gill Sans"/>
                <a:sym typeface="Gill Sans"/>
              </a:endParaRPr>
            </a:p>
          </p:txBody>
        </p:sp>
        <p:sp>
          <p:nvSpPr>
            <p:cNvPr id="765" name="Google Shape;765;p17"/>
            <p:cNvSpPr/>
            <p:nvPr/>
          </p:nvSpPr>
          <p:spPr>
            <a:xfrm>
              <a:off x="8463116" y="3633568"/>
              <a:ext cx="2563601" cy="7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C19F83-FC66-2343-C8EA-8F3D8E403999}"/>
              </a:ext>
            </a:extLst>
          </p:cNvPr>
          <p:cNvSpPr>
            <a:spLocks noGrp="1"/>
          </p:cNvSpPr>
          <p:nvPr>
            <p:ph type="title"/>
          </p:nvPr>
        </p:nvSpPr>
        <p:spPr>
          <a:xfrm>
            <a:off x="581192" y="705125"/>
            <a:ext cx="4229347" cy="631970"/>
          </a:xfrm>
        </p:spPr>
        <p:txBody>
          <a:bodyPr anchor="t">
            <a:normAutofit fontScale="90000"/>
          </a:bodyPr>
          <a:lstStyle/>
          <a:p>
            <a:r>
              <a:rPr lang="en-US" dirty="0"/>
              <a:t>Apprenticeship Matters to LA County Residents:</a:t>
            </a:r>
          </a:p>
        </p:txBody>
      </p:sp>
      <p:sp>
        <p:nvSpPr>
          <p:cNvPr id="2" name="Slide Number Placeholder 1">
            <a:extLst>
              <a:ext uri="{FF2B5EF4-FFF2-40B4-BE49-F238E27FC236}">
                <a16:creationId xmlns:a16="http://schemas.microsoft.com/office/drawing/2014/main" id="{EE257185-60E6-662C-12D1-BB4F834892BF}"/>
              </a:ext>
            </a:extLst>
          </p:cNvPr>
          <p:cNvSpPr>
            <a:spLocks noGrp="1"/>
          </p:cNvSpPr>
          <p:nvPr>
            <p:ph type="sldNum" sz="quarter" idx="11"/>
          </p:nvPr>
        </p:nvSpPr>
        <p:spPr/>
        <p:txBody>
          <a:bodyPr/>
          <a:lstStyle/>
          <a:p>
            <a:fld id="{F603CDE5-C1D8-4EDD-870F-A498BAFA520F}" type="slidenum">
              <a:rPr lang="en-US" noProof="0" smtClean="0"/>
              <a:pPr/>
              <a:t>2</a:t>
            </a:fld>
            <a:endParaRPr lang="en-US" noProof="0" dirty="0"/>
          </a:p>
        </p:txBody>
      </p:sp>
      <p:sp>
        <p:nvSpPr>
          <p:cNvPr id="6" name="Content Placeholder 5">
            <a:extLst>
              <a:ext uri="{FF2B5EF4-FFF2-40B4-BE49-F238E27FC236}">
                <a16:creationId xmlns:a16="http://schemas.microsoft.com/office/drawing/2014/main" id="{D57863AE-677F-1AF4-3D0E-9B21F5E830C2}"/>
              </a:ext>
            </a:extLst>
          </p:cNvPr>
          <p:cNvSpPr>
            <a:spLocks noGrp="1"/>
          </p:cNvSpPr>
          <p:nvPr>
            <p:ph idx="1"/>
          </p:nvPr>
        </p:nvSpPr>
        <p:spPr>
          <a:xfrm>
            <a:off x="581192" y="1707280"/>
            <a:ext cx="4546327" cy="4445595"/>
          </a:xfrm>
        </p:spPr>
        <p:txBody>
          <a:bodyPr>
            <a:no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Approximately </a:t>
            </a:r>
            <a:r>
              <a:rPr lang="en-US" sz="2000" b="1" dirty="0">
                <a:solidFill>
                  <a:schemeClr val="tx1">
                    <a:lumMod val="60000"/>
                    <a:lumOff val="40000"/>
                  </a:schemeClr>
                </a:solidFill>
              </a:rPr>
              <a:t>19,000</a:t>
            </a:r>
            <a:r>
              <a:rPr lang="en-US" sz="2000" b="1" dirty="0">
                <a:solidFill>
                  <a:srgbClr val="FFC000"/>
                </a:solidFill>
              </a:rPr>
              <a:t> </a:t>
            </a:r>
            <a:r>
              <a:rPr lang="en-US" sz="2000" dirty="0"/>
              <a:t>Registered Apprentices call LA home</a:t>
            </a:r>
          </a:p>
          <a:p>
            <a:pPr lvl="1"/>
            <a:r>
              <a:rPr lang="en-US" sz="1800" b="1" dirty="0">
                <a:solidFill>
                  <a:schemeClr val="tx1">
                    <a:lumMod val="60000"/>
                    <a:lumOff val="40000"/>
                  </a:schemeClr>
                </a:solidFill>
              </a:rPr>
              <a:t>20%</a:t>
            </a:r>
            <a:r>
              <a:rPr lang="en-US" sz="1800" dirty="0"/>
              <a:t> of California’s apprentices</a:t>
            </a:r>
          </a:p>
          <a:p>
            <a:r>
              <a:rPr lang="en-US" sz="2000" dirty="0"/>
              <a:t>Apprenticeships </a:t>
            </a:r>
            <a:r>
              <a:rPr lang="en-US" sz="2800" b="1" dirty="0">
                <a:solidFill>
                  <a:schemeClr val="tx1">
                    <a:lumMod val="60000"/>
                    <a:lumOff val="40000"/>
                  </a:schemeClr>
                </a:solidFill>
              </a:rPr>
              <a:t>=</a:t>
            </a:r>
            <a:r>
              <a:rPr lang="en-US" sz="2800" b="1" dirty="0">
                <a:solidFill>
                  <a:srgbClr val="FFC000"/>
                </a:solidFill>
              </a:rPr>
              <a:t> </a:t>
            </a:r>
            <a:r>
              <a:rPr lang="en-US" sz="2000" dirty="0"/>
              <a:t>Jobs</a:t>
            </a:r>
          </a:p>
          <a:p>
            <a:pPr lvl="1"/>
            <a:r>
              <a:rPr lang="en-US" sz="1800" dirty="0"/>
              <a:t>Apprentices make</a:t>
            </a:r>
          </a:p>
          <a:p>
            <a:pPr lvl="2"/>
            <a:r>
              <a:rPr lang="en-US" sz="1600" b="1" dirty="0">
                <a:solidFill>
                  <a:schemeClr val="tx1">
                    <a:lumMod val="60000"/>
                    <a:lumOff val="40000"/>
                  </a:schemeClr>
                </a:solidFill>
              </a:rPr>
              <a:t>$300k+ </a:t>
            </a:r>
            <a:r>
              <a:rPr lang="en-US" sz="1600" dirty="0"/>
              <a:t>over career</a:t>
            </a:r>
          </a:p>
          <a:p>
            <a:pPr lvl="2"/>
            <a:r>
              <a:rPr lang="en-US" sz="1600" b="1" dirty="0">
                <a:solidFill>
                  <a:schemeClr val="tx1">
                    <a:lumMod val="60000"/>
                    <a:lumOff val="40000"/>
                  </a:schemeClr>
                </a:solidFill>
              </a:rPr>
              <a:t>Zero</a:t>
            </a:r>
            <a:r>
              <a:rPr lang="en-US" sz="1600" dirty="0"/>
              <a:t> educational debt</a:t>
            </a:r>
          </a:p>
          <a:p>
            <a:pPr lvl="2"/>
            <a:r>
              <a:rPr lang="en-US" sz="1600" dirty="0"/>
              <a:t>Businesses more competitive</a:t>
            </a:r>
          </a:p>
          <a:p>
            <a:r>
              <a:rPr lang="en-US" sz="2000" dirty="0"/>
              <a:t>Big LEAs (Rio Hondo, Cerritos, LAUSD, LA COE, Hacienda la Puente USD)</a:t>
            </a:r>
          </a:p>
        </p:txBody>
      </p:sp>
      <p:pic>
        <p:nvPicPr>
          <p:cNvPr id="9" name="Picture 8" descr="A screenshot of a computer&#10;&#10;Description automatically generated">
            <a:extLst>
              <a:ext uri="{FF2B5EF4-FFF2-40B4-BE49-F238E27FC236}">
                <a16:creationId xmlns:a16="http://schemas.microsoft.com/office/drawing/2014/main" id="{0E575065-76B3-9249-2290-29A1E58E365B}"/>
              </a:ext>
            </a:extLst>
          </p:cNvPr>
          <p:cNvPicPr>
            <a:picLocks noChangeAspect="1"/>
          </p:cNvPicPr>
          <p:nvPr/>
        </p:nvPicPr>
        <p:blipFill>
          <a:blip r:embed="rId2"/>
          <a:stretch>
            <a:fillRect/>
          </a:stretch>
        </p:blipFill>
        <p:spPr>
          <a:xfrm>
            <a:off x="5127519" y="705125"/>
            <a:ext cx="6774328" cy="5602369"/>
          </a:xfrm>
          <a:prstGeom prst="rect">
            <a:avLst/>
          </a:prstGeom>
        </p:spPr>
      </p:pic>
    </p:spTree>
    <p:extLst>
      <p:ext uri="{BB962C8B-B14F-4D97-AF65-F5344CB8AC3E}">
        <p14:creationId xmlns:p14="http://schemas.microsoft.com/office/powerpoint/2010/main" val="1640749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sp>
        <p:nvSpPr>
          <p:cNvPr id="637" name="Google Shape;637;p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a:t>NEW LOOK FOR PROGRAMS – FALL 2020</a:t>
            </a:r>
            <a:endParaRPr/>
          </a:p>
        </p:txBody>
      </p:sp>
      <p:pic>
        <p:nvPicPr>
          <p:cNvPr id="638" name="Google Shape;638;p8" descr="Text&#10;&#10;Description automatically generated"/>
          <p:cNvPicPr preferRelativeResize="0">
            <a:picLocks noGrp="1"/>
          </p:cNvPicPr>
          <p:nvPr>
            <p:ph type="body" idx="1"/>
          </p:nvPr>
        </p:nvPicPr>
        <p:blipFill rotWithShape="1">
          <a:blip r:embed="rId3">
            <a:alphaModFix/>
          </a:blip>
          <a:srcRect/>
          <a:stretch/>
        </p:blipFill>
        <p:spPr>
          <a:xfrm>
            <a:off x="581192" y="1799920"/>
            <a:ext cx="10818693" cy="4355924"/>
          </a:xfrm>
          <a:prstGeom prst="rect">
            <a:avLst/>
          </a:prstGeom>
          <a:noFill/>
          <a:ln>
            <a:noFill/>
          </a:ln>
        </p:spPr>
      </p:pic>
      <p:sp>
        <p:nvSpPr>
          <p:cNvPr id="639" name="Google Shape;639;p8"/>
          <p:cNvSpPr/>
          <p:nvPr/>
        </p:nvSpPr>
        <p:spPr>
          <a:xfrm>
            <a:off x="581192" y="3097763"/>
            <a:ext cx="11029616" cy="864637"/>
          </a:xfrm>
          <a:prstGeom prst="rect">
            <a:avLst/>
          </a:prstGeom>
          <a:solidFill>
            <a:srgbClr val="FFFF0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9"/>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21</a:t>
            </a:fld>
            <a:endParaRPr/>
          </a:p>
        </p:txBody>
      </p:sp>
      <p:pic>
        <p:nvPicPr>
          <p:cNvPr id="779" name="Google Shape;779;p19" descr="Throw out the playbook and improvise – our latest podcast"/>
          <p:cNvPicPr preferRelativeResize="0"/>
          <p:nvPr/>
        </p:nvPicPr>
        <p:blipFill rotWithShape="1">
          <a:blip r:embed="rId3">
            <a:alphaModFix/>
          </a:blip>
          <a:srcRect/>
          <a:stretch/>
        </p:blipFill>
        <p:spPr>
          <a:xfrm>
            <a:off x="3755613" y="1286039"/>
            <a:ext cx="7674387" cy="4419817"/>
          </a:xfrm>
          <a:prstGeom prst="rect">
            <a:avLst/>
          </a:prstGeom>
          <a:noFill/>
          <a:ln>
            <a:noFill/>
          </a:ln>
        </p:spPr>
      </p:pic>
      <p:sp>
        <p:nvSpPr>
          <p:cNvPr id="2" name="TextBox 1">
            <a:extLst>
              <a:ext uri="{FF2B5EF4-FFF2-40B4-BE49-F238E27FC236}">
                <a16:creationId xmlns:a16="http://schemas.microsoft.com/office/drawing/2014/main" id="{5EC86735-2EF9-46C9-C8AE-04BC15BA15E5}"/>
              </a:ext>
            </a:extLst>
          </p:cNvPr>
          <p:cNvSpPr txBox="1"/>
          <p:nvPr/>
        </p:nvSpPr>
        <p:spPr>
          <a:xfrm>
            <a:off x="762000" y="2441448"/>
            <a:ext cx="2569464" cy="2462213"/>
          </a:xfrm>
          <a:prstGeom prst="rect">
            <a:avLst/>
          </a:prstGeom>
          <a:noFill/>
        </p:spPr>
        <p:txBody>
          <a:bodyPr wrap="square" rtlCol="0">
            <a:spAutoFit/>
          </a:bodyPr>
          <a:lstStyle/>
          <a:p>
            <a:r>
              <a:rPr lang="en-US" dirty="0"/>
              <a:t>The Old Tricks:</a:t>
            </a:r>
          </a:p>
          <a:p>
            <a:endParaRPr lang="en-US" dirty="0"/>
          </a:p>
          <a:p>
            <a:pPr marL="285750" indent="-285750">
              <a:buFontTx/>
              <a:buChar char="-"/>
            </a:pPr>
            <a:r>
              <a:rPr lang="en-US" dirty="0"/>
              <a:t>Large Program Sponsors </a:t>
            </a:r>
          </a:p>
          <a:p>
            <a:endParaRPr lang="en-US" dirty="0"/>
          </a:p>
          <a:p>
            <a:pPr marL="285750" indent="-285750">
              <a:buFontTx/>
              <a:buChar char="-"/>
            </a:pPr>
            <a:r>
              <a:rPr lang="en-US" dirty="0"/>
              <a:t>Aggregated linear occupations</a:t>
            </a:r>
          </a:p>
          <a:p>
            <a:endParaRPr lang="en-US" dirty="0"/>
          </a:p>
          <a:p>
            <a:pPr marL="285750" indent="-285750">
              <a:buFontTx/>
              <a:buChar char="-"/>
            </a:pPr>
            <a:r>
              <a:rPr lang="en-US" dirty="0"/>
              <a:t>Allocated RSI hours and SAM Code A</a:t>
            </a:r>
          </a:p>
          <a:p>
            <a:pPr marL="285750" indent="-285750">
              <a:buFontTx/>
              <a:buChar char="-"/>
            </a:pPr>
            <a:endParaRPr lang="en-US" dirty="0"/>
          </a:p>
          <a:p>
            <a:pPr marL="285750" lvl="1" indent="-285750">
              <a:buFontTx/>
              <a:buChar char="-"/>
            </a:pPr>
            <a:endParaRPr lang="en-US" dirty="0"/>
          </a:p>
        </p:txBody>
      </p:sp>
    </p:spTree>
    <p:extLst>
      <p:ext uri="{BB962C8B-B14F-4D97-AF65-F5344CB8AC3E}">
        <p14:creationId xmlns:p14="http://schemas.microsoft.com/office/powerpoint/2010/main" val="145517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2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a:t>THE MISSING SPONSORS…</a:t>
            </a:r>
            <a:endParaRPr/>
          </a:p>
        </p:txBody>
      </p:sp>
      <p:sp>
        <p:nvSpPr>
          <p:cNvPr id="823" name="Google Shape;823;p24"/>
          <p:cNvSpPr txBox="1">
            <a:spLocks noGrp="1"/>
          </p:cNvSpPr>
          <p:nvPr>
            <p:ph type="body" idx="1"/>
          </p:nvPr>
        </p:nvSpPr>
        <p:spPr>
          <a:xfrm>
            <a:off x="751190" y="2546045"/>
            <a:ext cx="3733632" cy="10138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SzPts val="3080"/>
              <a:buNone/>
            </a:pPr>
            <a:r>
              <a:rPr lang="en-US" sz="2800">
                <a:solidFill>
                  <a:srgbClr val="E6AF00"/>
                </a:solidFill>
              </a:rPr>
              <a:t>RCCD is the Local Education Agency “LEA”</a:t>
            </a:r>
            <a:endParaRPr/>
          </a:p>
          <a:p>
            <a:pPr marL="306000" lvl="0" indent="-82479" algn="l" rtl="0">
              <a:lnSpc>
                <a:spcPct val="100000"/>
              </a:lnSpc>
              <a:spcBef>
                <a:spcPts val="1240"/>
              </a:spcBef>
              <a:spcAft>
                <a:spcPts val="0"/>
              </a:spcAft>
              <a:buSzPts val="3520"/>
              <a:buFont typeface="Arial"/>
              <a:buNone/>
            </a:pPr>
            <a:endParaRPr>
              <a:solidFill>
                <a:srgbClr val="E6AF00"/>
              </a:solidFill>
            </a:endParaRPr>
          </a:p>
        </p:txBody>
      </p:sp>
      <p:sp>
        <p:nvSpPr>
          <p:cNvPr id="824" name="Google Shape;824;p24"/>
          <p:cNvSpPr/>
          <p:nvPr/>
        </p:nvSpPr>
        <p:spPr>
          <a:xfrm>
            <a:off x="4872334" y="3198084"/>
            <a:ext cx="1323517" cy="1013800"/>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825" name="Google Shape;825;p24" descr="A picture containing food, soup&#10;&#10;Description generated with very high confidence"/>
          <p:cNvPicPr preferRelativeResize="0"/>
          <p:nvPr/>
        </p:nvPicPr>
        <p:blipFill rotWithShape="1">
          <a:blip r:embed="rId3">
            <a:alphaModFix/>
          </a:blip>
          <a:srcRect/>
          <a:stretch/>
        </p:blipFill>
        <p:spPr>
          <a:xfrm>
            <a:off x="6328214" y="2734583"/>
            <a:ext cx="2120986" cy="2085636"/>
          </a:xfrm>
          <a:prstGeom prst="rect">
            <a:avLst/>
          </a:prstGeom>
          <a:noFill/>
          <a:ln>
            <a:noFill/>
          </a:ln>
        </p:spPr>
      </p:pic>
      <p:sp>
        <p:nvSpPr>
          <p:cNvPr id="826" name="Google Shape;826;p24"/>
          <p:cNvSpPr txBox="1"/>
          <p:nvPr/>
        </p:nvSpPr>
        <p:spPr>
          <a:xfrm>
            <a:off x="9191311" y="2707247"/>
            <a:ext cx="2171088" cy="230832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E6AF00"/>
              </a:buClr>
              <a:buSzPts val="1800"/>
              <a:buFont typeface="Noto Sans Symbols"/>
              <a:buChar char="▪"/>
            </a:pPr>
            <a:r>
              <a:rPr lang="en-US" sz="1800" b="0" i="0" u="none" strike="noStrike" cap="none">
                <a:solidFill>
                  <a:schemeClr val="dk1"/>
                </a:solidFill>
                <a:latin typeface="Gill Sans"/>
                <a:ea typeface="Gill Sans"/>
                <a:cs typeface="Gill Sans"/>
                <a:sym typeface="Gill Sans"/>
              </a:rPr>
              <a:t>40+ Employers hosting apprentices</a:t>
            </a:r>
            <a:endParaRPr sz="1400" b="0" i="0" u="none" strike="noStrike" cap="none">
              <a:solidFill>
                <a:srgbClr val="000000"/>
              </a:solidFill>
              <a:latin typeface="Arial"/>
              <a:ea typeface="Arial"/>
              <a:cs typeface="Arial"/>
              <a:sym typeface="Arial"/>
            </a:endParaRPr>
          </a:p>
          <a:p>
            <a:pPr marL="171450" marR="0" lvl="0" indent="-114300" algn="l" rtl="0">
              <a:lnSpc>
                <a:spcPct val="100000"/>
              </a:lnSpc>
              <a:spcBef>
                <a:spcPts val="0"/>
              </a:spcBef>
              <a:spcAft>
                <a:spcPts val="0"/>
              </a:spcAft>
              <a:buClr>
                <a:srgbClr val="E6AF00"/>
              </a:buClr>
              <a:buSzPts val="900"/>
              <a:buFont typeface="Noto Sans Symbols"/>
              <a:buNone/>
            </a:pPr>
            <a:endParaRPr sz="900" b="0" i="0" u="none" strike="noStrike" cap="none">
              <a:solidFill>
                <a:schemeClr val="dk1"/>
              </a:solidFill>
              <a:latin typeface="Gill Sans"/>
              <a:ea typeface="Gill Sans"/>
              <a:cs typeface="Gill Sans"/>
              <a:sym typeface="Gill Sans"/>
            </a:endParaRPr>
          </a:p>
          <a:p>
            <a:pPr marL="171450" marR="0" lvl="0" indent="-171450" algn="l" rtl="0">
              <a:lnSpc>
                <a:spcPct val="100000"/>
              </a:lnSpc>
              <a:spcBef>
                <a:spcPts val="0"/>
              </a:spcBef>
              <a:spcAft>
                <a:spcPts val="0"/>
              </a:spcAft>
              <a:buClr>
                <a:srgbClr val="E6AF00"/>
              </a:buClr>
              <a:buSzPts val="1800"/>
              <a:buFont typeface="Noto Sans Symbols"/>
              <a:buChar char="▪"/>
            </a:pPr>
            <a:r>
              <a:rPr lang="en-US" sz="1800" b="0" i="0" u="none" strike="noStrike" cap="none">
                <a:solidFill>
                  <a:schemeClr val="dk1"/>
                </a:solidFill>
                <a:latin typeface="Gill Sans"/>
                <a:ea typeface="Gill Sans"/>
                <a:cs typeface="Gill Sans"/>
                <a:sym typeface="Gill Sans"/>
              </a:rPr>
              <a:t>350+ Apprentices in training</a:t>
            </a:r>
            <a:endParaRPr sz="1400" b="0" i="0" u="none" strike="noStrike" cap="none">
              <a:solidFill>
                <a:srgbClr val="000000"/>
              </a:solidFill>
              <a:latin typeface="Arial"/>
              <a:ea typeface="Arial"/>
              <a:cs typeface="Arial"/>
              <a:sym typeface="Arial"/>
            </a:endParaRPr>
          </a:p>
          <a:p>
            <a:pPr marL="171450" marR="0" lvl="0" indent="-114300" algn="l" rtl="0">
              <a:lnSpc>
                <a:spcPct val="100000"/>
              </a:lnSpc>
              <a:spcBef>
                <a:spcPts val="0"/>
              </a:spcBef>
              <a:spcAft>
                <a:spcPts val="0"/>
              </a:spcAft>
              <a:buClr>
                <a:srgbClr val="E6AF00"/>
              </a:buClr>
              <a:buSzPts val="900"/>
              <a:buFont typeface="Noto Sans Symbols"/>
              <a:buNone/>
            </a:pPr>
            <a:endParaRPr sz="900" b="0" i="0" u="none" strike="noStrike" cap="none">
              <a:solidFill>
                <a:schemeClr val="dk1"/>
              </a:solidFill>
              <a:latin typeface="Gill Sans"/>
              <a:ea typeface="Gill Sans"/>
              <a:cs typeface="Gill Sans"/>
              <a:sym typeface="Gill Sans"/>
            </a:endParaRPr>
          </a:p>
          <a:p>
            <a:pPr marL="171450" marR="0" lvl="0" indent="-171450" algn="l" rtl="0">
              <a:lnSpc>
                <a:spcPct val="100000"/>
              </a:lnSpc>
              <a:spcBef>
                <a:spcPts val="0"/>
              </a:spcBef>
              <a:spcAft>
                <a:spcPts val="0"/>
              </a:spcAft>
              <a:buClr>
                <a:srgbClr val="E6AF00"/>
              </a:buClr>
              <a:buSzPts val="1800"/>
              <a:buFont typeface="Noto Sans Symbols"/>
              <a:buChar char="▪"/>
            </a:pPr>
            <a:r>
              <a:rPr lang="en-US" sz="1800" b="0" i="0" u="none" strike="noStrike" cap="none">
                <a:solidFill>
                  <a:schemeClr val="dk1"/>
                </a:solidFill>
                <a:latin typeface="Gill Sans"/>
                <a:ea typeface="Gill Sans"/>
                <a:cs typeface="Gill Sans"/>
                <a:sym typeface="Gill Sans"/>
              </a:rPr>
              <a:t>2000+ Incumbent Journeypersons Supervising</a:t>
            </a:r>
            <a:endParaRPr sz="1400" b="0" i="0" u="none" strike="noStrike" cap="none">
              <a:solidFill>
                <a:srgbClr val="000000"/>
              </a:solidFill>
              <a:latin typeface="Arial"/>
              <a:ea typeface="Arial"/>
              <a:cs typeface="Arial"/>
              <a:sym typeface="Arial"/>
            </a:endParaRPr>
          </a:p>
        </p:txBody>
      </p:sp>
      <p:sp>
        <p:nvSpPr>
          <p:cNvPr id="827" name="Google Shape;827;p24"/>
          <p:cNvSpPr/>
          <p:nvPr/>
        </p:nvSpPr>
        <p:spPr>
          <a:xfrm>
            <a:off x="8707217" y="2546044"/>
            <a:ext cx="3139277" cy="2630733"/>
          </a:xfrm>
          <a:prstGeom prst="bracePair">
            <a:avLst/>
          </a:prstGeom>
          <a:noFill/>
          <a:ln w="38100" cap="flat" cmpd="sng">
            <a:solidFill>
              <a:srgbClr val="E6A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828" name="Google Shape;828;p24"/>
          <p:cNvPicPr preferRelativeResize="0"/>
          <p:nvPr/>
        </p:nvPicPr>
        <p:blipFill rotWithShape="1">
          <a:blip r:embed="rId4">
            <a:alphaModFix/>
          </a:blip>
          <a:srcRect l="1152" t="61398" r="36059" b="5357"/>
          <a:stretch/>
        </p:blipFill>
        <p:spPr>
          <a:xfrm>
            <a:off x="642031" y="3734478"/>
            <a:ext cx="3951950" cy="784605"/>
          </a:xfrm>
          <a:prstGeom prst="rect">
            <a:avLst/>
          </a:prstGeom>
          <a:noFill/>
          <a:ln>
            <a:noFill/>
          </a:ln>
        </p:spPr>
      </p:pic>
      <p:sp>
        <p:nvSpPr>
          <p:cNvPr id="829" name="Google Shape;829;p24"/>
          <p:cNvSpPr txBox="1"/>
          <p:nvPr/>
        </p:nvSpPr>
        <p:spPr>
          <a:xfrm>
            <a:off x="5925052" y="5288547"/>
            <a:ext cx="2927309" cy="71831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FFC000"/>
              </a:buClr>
              <a:buSzPts val="3080"/>
              <a:buFont typeface="Arial"/>
              <a:buNone/>
            </a:pPr>
            <a:r>
              <a:rPr lang="en-US" sz="2800" b="0" i="0" u="none" strike="noStrike" cap="none">
                <a:solidFill>
                  <a:srgbClr val="E6AF00"/>
                </a:solidFill>
                <a:latin typeface="Gill Sans"/>
                <a:ea typeface="Gill Sans"/>
                <a:cs typeface="Gill Sans"/>
                <a:sym typeface="Gill Sans"/>
              </a:rPr>
              <a:t>IBEW “Sponsor”</a:t>
            </a:r>
            <a:endParaRPr sz="1400" b="0" i="0" u="none" strike="noStrike" cap="none">
              <a:solidFill>
                <a:srgbClr val="000000"/>
              </a:solidFill>
              <a:latin typeface="Arial"/>
              <a:ea typeface="Arial"/>
              <a:cs typeface="Arial"/>
              <a:sym typeface="Arial"/>
            </a:endParaRPr>
          </a:p>
          <a:p>
            <a:pPr marL="306000" marR="0" lvl="0" indent="-82479" algn="l" rtl="0">
              <a:lnSpc>
                <a:spcPct val="100000"/>
              </a:lnSpc>
              <a:spcBef>
                <a:spcPts val="1240"/>
              </a:spcBef>
              <a:spcAft>
                <a:spcPts val="0"/>
              </a:spcAft>
              <a:buClr>
                <a:srgbClr val="FFC000"/>
              </a:buClr>
              <a:buSzPts val="3520"/>
              <a:buFont typeface="Arial"/>
              <a:buNone/>
            </a:pPr>
            <a:endParaRPr sz="3200" b="0" i="0" u="none" strike="noStrike" cap="none">
              <a:solidFill>
                <a:srgbClr val="E6AF00"/>
              </a:solidFill>
              <a:latin typeface="Gill Sans"/>
              <a:ea typeface="Gill Sans"/>
              <a:cs typeface="Gill Sans"/>
              <a:sym typeface="Gill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26"/>
          <p:cNvSpPr txBox="1">
            <a:spLocks noGrp="1"/>
          </p:cNvSpPr>
          <p:nvPr>
            <p:ph type="title"/>
          </p:nvPr>
        </p:nvSpPr>
        <p:spPr>
          <a:xfrm>
            <a:off x="4144457" y="457200"/>
            <a:ext cx="3790884" cy="16002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154E77"/>
              </a:buClr>
              <a:buSzPts val="2800"/>
              <a:buFont typeface="Gill Sans"/>
              <a:buNone/>
            </a:pPr>
            <a:r>
              <a:rPr lang="en-US"/>
              <a:t>TRAINING &amp; ADMINISTRATIVE CAPACITY</a:t>
            </a:r>
            <a:endParaRPr/>
          </a:p>
        </p:txBody>
      </p:sp>
      <p:sp>
        <p:nvSpPr>
          <p:cNvPr id="857" name="Google Shape;857;p26"/>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23</a:t>
            </a:fld>
            <a:endParaRPr/>
          </a:p>
        </p:txBody>
      </p:sp>
      <p:sp>
        <p:nvSpPr>
          <p:cNvPr id="858" name="Google Shape;858;p26"/>
          <p:cNvSpPr txBox="1">
            <a:spLocks noGrp="1"/>
          </p:cNvSpPr>
          <p:nvPr>
            <p:ph type="body" idx="1"/>
          </p:nvPr>
        </p:nvSpPr>
        <p:spPr>
          <a:xfrm>
            <a:off x="4144457" y="2057400"/>
            <a:ext cx="3791456" cy="3862388"/>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Maintain training facilities accessible to communities</a:t>
            </a:r>
            <a:endParaRPr/>
          </a:p>
          <a:p>
            <a:pPr marL="306000" lvl="0" indent="-306000" algn="l" rtl="0">
              <a:lnSpc>
                <a:spcPct val="100000"/>
              </a:lnSpc>
              <a:spcBef>
                <a:spcPts val="960"/>
              </a:spcBef>
              <a:spcAft>
                <a:spcPts val="0"/>
              </a:spcAft>
              <a:buSzPts val="1656"/>
              <a:buChar char="◼"/>
            </a:pPr>
            <a:r>
              <a:rPr lang="en-US"/>
              <a:t>Recruit and prepare apprentice candidates</a:t>
            </a:r>
            <a:endParaRPr/>
          </a:p>
          <a:p>
            <a:pPr marL="306000" lvl="0" indent="-306000" algn="l" rtl="0">
              <a:lnSpc>
                <a:spcPct val="100000"/>
              </a:lnSpc>
              <a:spcBef>
                <a:spcPts val="960"/>
              </a:spcBef>
              <a:spcAft>
                <a:spcPts val="0"/>
              </a:spcAft>
              <a:buSzPts val="1656"/>
              <a:buChar char="◼"/>
            </a:pPr>
            <a:r>
              <a:rPr lang="en-US"/>
              <a:t>Hire instructors, schedule and run classes, and manage enrollment</a:t>
            </a:r>
            <a:endParaRPr/>
          </a:p>
          <a:p>
            <a:pPr marL="306000" lvl="0" indent="-306000" algn="l" rtl="0">
              <a:lnSpc>
                <a:spcPct val="100000"/>
              </a:lnSpc>
              <a:spcBef>
                <a:spcPts val="960"/>
              </a:spcBef>
              <a:spcAft>
                <a:spcPts val="0"/>
              </a:spcAft>
              <a:buSzPts val="1656"/>
              <a:buChar char="◼"/>
            </a:pPr>
            <a:r>
              <a:rPr lang="en-US"/>
              <a:t>Deal with day-to-day obstacles apprentices and employers run into through participation</a:t>
            </a:r>
            <a:endParaRPr/>
          </a:p>
        </p:txBody>
      </p:sp>
      <p:pic>
        <p:nvPicPr>
          <p:cNvPr id="859" name="Google Shape;859;p26" descr="A picture containing font, text, logo, graphics&#10;&#10;Description automatically generated"/>
          <p:cNvPicPr preferRelativeResize="0"/>
          <p:nvPr/>
        </p:nvPicPr>
        <p:blipFill rotWithShape="1">
          <a:blip r:embed="rId3">
            <a:alphaModFix/>
          </a:blip>
          <a:srcRect/>
          <a:stretch/>
        </p:blipFill>
        <p:spPr>
          <a:xfrm>
            <a:off x="8020894" y="2624338"/>
            <a:ext cx="3826979" cy="1669014"/>
          </a:xfrm>
          <a:prstGeom prst="rect">
            <a:avLst/>
          </a:prstGeom>
          <a:noFill/>
          <a:ln>
            <a:noFill/>
          </a:ln>
        </p:spPr>
      </p:pic>
      <p:pic>
        <p:nvPicPr>
          <p:cNvPr id="860" name="Google Shape;860;p26" descr="IBEW LOCAL 440 RENEW"/>
          <p:cNvPicPr preferRelativeResize="0"/>
          <p:nvPr/>
        </p:nvPicPr>
        <p:blipFill rotWithShape="1">
          <a:blip r:embed="rId4">
            <a:alphaModFix/>
          </a:blip>
          <a:srcRect/>
          <a:stretch/>
        </p:blipFill>
        <p:spPr>
          <a:xfrm>
            <a:off x="821054" y="2051208"/>
            <a:ext cx="2912745" cy="29127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20"/>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24</a:t>
            </a:fld>
            <a:endParaRPr/>
          </a:p>
        </p:txBody>
      </p:sp>
      <p:sp>
        <p:nvSpPr>
          <p:cNvPr id="785" name="Google Shape;785;p20"/>
          <p:cNvSpPr txBox="1">
            <a:spLocks noGrp="1"/>
          </p:cNvSpPr>
          <p:nvPr>
            <p:ph type="title"/>
          </p:nvPr>
        </p:nvSpPr>
        <p:spPr>
          <a:xfrm>
            <a:off x="581192" y="702156"/>
            <a:ext cx="7667458"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a:t>LADDER PROGRAMS</a:t>
            </a:r>
            <a:endParaRPr/>
          </a:p>
        </p:txBody>
      </p:sp>
      <p:sp>
        <p:nvSpPr>
          <p:cNvPr id="786" name="Google Shape;786;p20"/>
          <p:cNvSpPr txBox="1">
            <a:spLocks noGrp="1"/>
          </p:cNvSpPr>
          <p:nvPr>
            <p:ph type="body" idx="1"/>
          </p:nvPr>
        </p:nvSpPr>
        <p:spPr>
          <a:xfrm>
            <a:off x="581192" y="2180496"/>
            <a:ext cx="3295483" cy="3678303"/>
          </a:xfrm>
          <a:prstGeom prst="rect">
            <a:avLst/>
          </a:prstGeom>
          <a:noFill/>
          <a:ln>
            <a:noFill/>
          </a:ln>
        </p:spPr>
        <p:txBody>
          <a:bodyPr spcFirstLastPara="1" wrap="square" lIns="91425" tIns="45700" rIns="91425" bIns="45700" anchor="t" anchorCtr="0">
            <a:normAutofit/>
          </a:bodyPr>
          <a:lstStyle/>
          <a:p>
            <a:pPr marL="306000" lvl="0" indent="-306000" algn="l" rtl="0">
              <a:lnSpc>
                <a:spcPct val="100000"/>
              </a:lnSpc>
              <a:spcBef>
                <a:spcPts val="0"/>
              </a:spcBef>
              <a:spcAft>
                <a:spcPts val="0"/>
              </a:spcAft>
              <a:buSzPts val="2200"/>
              <a:buFont typeface="Noto Sans Symbols"/>
              <a:buChar char="▪"/>
            </a:pPr>
            <a:r>
              <a:rPr lang="en-US" sz="2000"/>
              <a:t>Consistent Job Title</a:t>
            </a:r>
            <a:endParaRPr/>
          </a:p>
          <a:p>
            <a:pPr marL="306000" lvl="0" indent="-306000" algn="l" rtl="0">
              <a:lnSpc>
                <a:spcPct val="100000"/>
              </a:lnSpc>
              <a:spcBef>
                <a:spcPts val="1000"/>
              </a:spcBef>
              <a:spcAft>
                <a:spcPts val="0"/>
              </a:spcAft>
              <a:buSzPts val="2200"/>
              <a:buFont typeface="Noto Sans Symbols"/>
              <a:buChar char="▪"/>
            </a:pPr>
            <a:r>
              <a:rPr lang="en-US" sz="2000"/>
              <a:t>10,000 of Consistent Work- Processes</a:t>
            </a:r>
            <a:endParaRPr/>
          </a:p>
          <a:p>
            <a:pPr marL="306000" lvl="0" indent="-306000" algn="l" rtl="0">
              <a:lnSpc>
                <a:spcPct val="100000"/>
              </a:lnSpc>
              <a:spcBef>
                <a:spcPts val="1000"/>
              </a:spcBef>
              <a:spcAft>
                <a:spcPts val="0"/>
              </a:spcAft>
              <a:buSzPts val="2200"/>
              <a:buFont typeface="Noto Sans Symbols"/>
              <a:buChar char="▪"/>
            </a:pPr>
            <a:r>
              <a:rPr lang="en-US" sz="2000"/>
              <a:t>Advancement is Scheduled</a:t>
            </a:r>
            <a:endParaRPr/>
          </a:p>
          <a:p>
            <a:pPr marL="306000" lvl="0" indent="-306000" algn="l" rtl="0">
              <a:lnSpc>
                <a:spcPct val="100000"/>
              </a:lnSpc>
              <a:spcBef>
                <a:spcPts val="1000"/>
              </a:spcBef>
              <a:spcAft>
                <a:spcPts val="0"/>
              </a:spcAft>
              <a:buSzPts val="2200"/>
              <a:buFont typeface="Noto Sans Symbols"/>
              <a:buChar char="▪"/>
            </a:pPr>
            <a:r>
              <a:rPr lang="en-US" sz="2000"/>
              <a:t>Apprenticeship Follows the Apprentice Even to New Employer</a:t>
            </a:r>
            <a:endParaRPr/>
          </a:p>
          <a:p>
            <a:pPr marL="306000" lvl="0" indent="-166300" algn="l" rtl="0">
              <a:lnSpc>
                <a:spcPct val="100000"/>
              </a:lnSpc>
              <a:spcBef>
                <a:spcPts val="1000"/>
              </a:spcBef>
              <a:spcAft>
                <a:spcPts val="0"/>
              </a:spcAft>
              <a:buSzPts val="2200"/>
              <a:buFont typeface="Arial"/>
              <a:buNone/>
            </a:pPr>
            <a:endParaRPr sz="2000"/>
          </a:p>
        </p:txBody>
      </p:sp>
      <p:pic>
        <p:nvPicPr>
          <p:cNvPr id="787" name="Google Shape;787;p20"/>
          <p:cNvPicPr preferRelativeResize="0"/>
          <p:nvPr/>
        </p:nvPicPr>
        <p:blipFill rotWithShape="1">
          <a:blip r:embed="rId3">
            <a:alphaModFix/>
          </a:blip>
          <a:srcRect t="2171" r="3918"/>
          <a:stretch/>
        </p:blipFill>
        <p:spPr>
          <a:xfrm>
            <a:off x="4314442" y="1861510"/>
            <a:ext cx="7058408" cy="42943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8"/>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25</a:t>
            </a:fld>
            <a:endParaRPr/>
          </a:p>
        </p:txBody>
      </p:sp>
      <p:sp>
        <p:nvSpPr>
          <p:cNvPr id="771" name="Google Shape;771;p1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dirty="0"/>
              <a:t>On Paper, It Looks the Same</a:t>
            </a:r>
            <a:endParaRPr dirty="0"/>
          </a:p>
        </p:txBody>
      </p:sp>
      <p:sp>
        <p:nvSpPr>
          <p:cNvPr id="772" name="Google Shape;772;p18"/>
          <p:cNvSpPr txBox="1">
            <a:spLocks noGrp="1"/>
          </p:cNvSpPr>
          <p:nvPr>
            <p:ph type="body" idx="1"/>
          </p:nvPr>
        </p:nvSpPr>
        <p:spPr>
          <a:xfrm>
            <a:off x="581193" y="1943100"/>
            <a:ext cx="5514808" cy="391569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3520"/>
              <a:buNone/>
            </a:pPr>
            <a:r>
              <a:rPr lang="en-US">
                <a:solidFill>
                  <a:srgbClr val="E6AF00"/>
                </a:solidFill>
              </a:rPr>
              <a:t>Program Sponsor</a:t>
            </a:r>
            <a:endParaRPr/>
          </a:p>
          <a:p>
            <a:pPr marL="630000" lvl="1" indent="-306000" algn="l" rtl="0">
              <a:lnSpc>
                <a:spcPct val="100000"/>
              </a:lnSpc>
              <a:spcBef>
                <a:spcPts val="1160"/>
              </a:spcBef>
              <a:spcAft>
                <a:spcPts val="0"/>
              </a:spcAft>
              <a:buSzPts val="3080"/>
              <a:buChar char="•"/>
            </a:pPr>
            <a:r>
              <a:rPr lang="en-US"/>
              <a:t>Organization/Entity</a:t>
            </a:r>
            <a:endParaRPr/>
          </a:p>
          <a:p>
            <a:pPr marL="966787" lvl="3" indent="-342900" algn="l" rtl="0">
              <a:lnSpc>
                <a:spcPct val="100000"/>
              </a:lnSpc>
              <a:spcBef>
                <a:spcPts val="1000"/>
              </a:spcBef>
              <a:spcAft>
                <a:spcPts val="0"/>
              </a:spcAft>
              <a:buSzPts val="1900"/>
              <a:buFont typeface="Noto Sans Symbols"/>
              <a:buChar char="❑"/>
            </a:pPr>
            <a:r>
              <a:rPr lang="en-US"/>
              <a:t>Registers standards with Division of Apprenticeship Standards and/or Department of Labor</a:t>
            </a:r>
            <a:endParaRPr/>
          </a:p>
          <a:p>
            <a:pPr marL="966787" lvl="3" indent="-342900" algn="l" rtl="0">
              <a:lnSpc>
                <a:spcPct val="100000"/>
              </a:lnSpc>
              <a:spcBef>
                <a:spcPts val="1000"/>
              </a:spcBef>
              <a:spcAft>
                <a:spcPts val="0"/>
              </a:spcAft>
              <a:buSzPts val="1900"/>
              <a:buFont typeface="Noto Sans Symbols"/>
              <a:buChar char="❑"/>
            </a:pPr>
            <a:r>
              <a:rPr lang="en-US"/>
              <a:t>Operates Apprenticeship program</a:t>
            </a:r>
            <a:endParaRPr/>
          </a:p>
          <a:p>
            <a:pPr marL="966787" lvl="3" indent="-342900" algn="l" rtl="0">
              <a:lnSpc>
                <a:spcPct val="100000"/>
              </a:lnSpc>
              <a:spcBef>
                <a:spcPts val="1000"/>
              </a:spcBef>
              <a:spcAft>
                <a:spcPts val="0"/>
              </a:spcAft>
              <a:buSzPts val="1900"/>
              <a:buFont typeface="Noto Sans Symbols"/>
              <a:buChar char="❑"/>
            </a:pPr>
            <a:r>
              <a:rPr lang="en-US"/>
              <a:t>Completes agreements with education partners</a:t>
            </a:r>
            <a:endParaRPr/>
          </a:p>
          <a:p>
            <a:pPr marL="966787" lvl="3" indent="-342900" algn="l" rtl="0">
              <a:lnSpc>
                <a:spcPct val="100000"/>
              </a:lnSpc>
              <a:spcBef>
                <a:spcPts val="1000"/>
              </a:spcBef>
              <a:spcAft>
                <a:spcPts val="0"/>
              </a:spcAft>
              <a:buSzPts val="1900"/>
              <a:buFont typeface="Noto Sans Symbols"/>
              <a:buChar char="❑"/>
            </a:pPr>
            <a:r>
              <a:rPr lang="en-US"/>
              <a:t>Holds apprentice agreements with individual apprentices</a:t>
            </a:r>
            <a:endParaRPr/>
          </a:p>
          <a:p>
            <a:pPr marL="630000" lvl="1" indent="-110420" algn="l" rtl="0">
              <a:lnSpc>
                <a:spcPct val="100000"/>
              </a:lnSpc>
              <a:spcBef>
                <a:spcPts val="1160"/>
              </a:spcBef>
              <a:spcAft>
                <a:spcPts val="0"/>
              </a:spcAft>
              <a:buSzPts val="3080"/>
              <a:buNone/>
            </a:pPr>
            <a:endParaRPr/>
          </a:p>
        </p:txBody>
      </p:sp>
      <p:sp>
        <p:nvSpPr>
          <p:cNvPr id="773" name="Google Shape;773;p18"/>
          <p:cNvSpPr txBox="1"/>
          <p:nvPr/>
        </p:nvSpPr>
        <p:spPr>
          <a:xfrm>
            <a:off x="6199715" y="1943100"/>
            <a:ext cx="5514809" cy="3915699"/>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FFC000"/>
              </a:buClr>
              <a:buSzPct val="110000"/>
              <a:buFont typeface="Arial"/>
              <a:buNone/>
            </a:pPr>
            <a:r>
              <a:rPr lang="en-US" sz="3200" b="0" i="0" u="none" strike="noStrike" cap="none">
                <a:solidFill>
                  <a:srgbClr val="E6AF00"/>
                </a:solidFill>
                <a:latin typeface="Gill Sans"/>
                <a:ea typeface="Gill Sans"/>
                <a:cs typeface="Gill Sans"/>
                <a:sym typeface="Gill Sans"/>
              </a:rPr>
              <a:t>Program Occupation</a:t>
            </a:r>
            <a:endParaRPr sz="1400" b="0" i="0" u="none" strike="noStrike" cap="none">
              <a:solidFill>
                <a:srgbClr val="000000"/>
              </a:solidFill>
              <a:latin typeface="Arial"/>
              <a:ea typeface="Arial"/>
              <a:cs typeface="Arial"/>
              <a:sym typeface="Arial"/>
            </a:endParaRPr>
          </a:p>
          <a:p>
            <a:pPr marL="630000" marR="0" lvl="1" indent="-306000" algn="l" rtl="0">
              <a:lnSpc>
                <a:spcPct val="100000"/>
              </a:lnSpc>
              <a:spcBef>
                <a:spcPts val="1118"/>
              </a:spcBef>
              <a:spcAft>
                <a:spcPts val="0"/>
              </a:spcAft>
              <a:buClr>
                <a:srgbClr val="FFC000"/>
              </a:buClr>
              <a:buSzPct val="110000"/>
              <a:buFont typeface="Arial"/>
              <a:buChar char="•"/>
            </a:pPr>
            <a:r>
              <a:rPr lang="en-US" sz="2800" b="0" i="0" u="none" strike="noStrike" cap="none">
                <a:solidFill>
                  <a:schemeClr val="dk2"/>
                </a:solidFill>
                <a:latin typeface="Gill Sans"/>
                <a:ea typeface="Gill Sans"/>
                <a:cs typeface="Gill Sans"/>
                <a:sym typeface="Gill Sans"/>
              </a:rPr>
              <a:t>Apprenticeship Pathway</a:t>
            </a:r>
            <a:endParaRPr sz="1400" b="0" i="0" u="none" strike="noStrike" cap="none">
              <a:solidFill>
                <a:srgbClr val="000000"/>
              </a:solidFill>
              <a:latin typeface="Arial"/>
              <a:ea typeface="Arial"/>
              <a:cs typeface="Arial"/>
              <a:sym typeface="Arial"/>
            </a:endParaRPr>
          </a:p>
          <a:p>
            <a:pPr marL="630000" marR="0" lvl="1" indent="-306000" algn="l" rtl="0">
              <a:lnSpc>
                <a:spcPct val="100000"/>
              </a:lnSpc>
              <a:spcBef>
                <a:spcPts val="1007"/>
              </a:spcBef>
              <a:spcAft>
                <a:spcPts val="0"/>
              </a:spcAft>
              <a:buClr>
                <a:srgbClr val="FFC000"/>
              </a:buClr>
              <a:buSzPct val="95000"/>
              <a:buFont typeface="Noto Sans Symbols"/>
              <a:buChar char="❑"/>
            </a:pPr>
            <a:r>
              <a:rPr lang="en-US" sz="2200" b="0" i="0" u="none" strike="noStrike" cap="none">
                <a:solidFill>
                  <a:schemeClr val="dk2"/>
                </a:solidFill>
                <a:latin typeface="Gill Sans"/>
                <a:ea typeface="Gill Sans"/>
                <a:cs typeface="Gill Sans"/>
                <a:sym typeface="Gill Sans"/>
              </a:rPr>
              <a:t>Identified/specific occupation and general work processes</a:t>
            </a:r>
            <a:endParaRPr sz="1400" b="0" i="0" u="none" strike="noStrike" cap="none">
              <a:solidFill>
                <a:srgbClr val="000000"/>
              </a:solidFill>
              <a:latin typeface="Arial"/>
              <a:ea typeface="Arial"/>
              <a:cs typeface="Arial"/>
              <a:sym typeface="Arial"/>
            </a:endParaRPr>
          </a:p>
          <a:p>
            <a:pPr marL="630000" marR="0" lvl="1" indent="-306000" algn="l" rtl="0">
              <a:lnSpc>
                <a:spcPct val="100000"/>
              </a:lnSpc>
              <a:spcBef>
                <a:spcPts val="1007"/>
              </a:spcBef>
              <a:spcAft>
                <a:spcPts val="0"/>
              </a:spcAft>
              <a:buClr>
                <a:srgbClr val="FFC000"/>
              </a:buClr>
              <a:buSzPct val="95000"/>
              <a:buFont typeface="Noto Sans Symbols"/>
              <a:buChar char="❑"/>
            </a:pPr>
            <a:r>
              <a:rPr lang="en-US" sz="2200" b="0" i="0" u="none" strike="noStrike" cap="none">
                <a:solidFill>
                  <a:schemeClr val="dk2"/>
                </a:solidFill>
                <a:latin typeface="Gill Sans"/>
                <a:ea typeface="Gill Sans"/>
                <a:cs typeface="Gill Sans"/>
                <a:sym typeface="Gill Sans"/>
              </a:rPr>
              <a:t>Outline of On-the-Job training hours and goals</a:t>
            </a:r>
            <a:endParaRPr sz="1400" b="0" i="0" u="none" strike="noStrike" cap="none">
              <a:solidFill>
                <a:srgbClr val="000000"/>
              </a:solidFill>
              <a:latin typeface="Arial"/>
              <a:ea typeface="Arial"/>
              <a:cs typeface="Arial"/>
              <a:sym typeface="Arial"/>
            </a:endParaRPr>
          </a:p>
          <a:p>
            <a:pPr marL="630000" marR="0" lvl="1" indent="-306000" algn="l" rtl="0">
              <a:lnSpc>
                <a:spcPct val="100000"/>
              </a:lnSpc>
              <a:spcBef>
                <a:spcPts val="1007"/>
              </a:spcBef>
              <a:spcAft>
                <a:spcPts val="0"/>
              </a:spcAft>
              <a:buClr>
                <a:srgbClr val="FFC000"/>
              </a:buClr>
              <a:buSzPct val="95000"/>
              <a:buFont typeface="Noto Sans Symbols"/>
              <a:buChar char="❑"/>
            </a:pPr>
            <a:r>
              <a:rPr lang="en-US" sz="2200" b="0" i="0" u="none" strike="noStrike" cap="none">
                <a:solidFill>
                  <a:schemeClr val="dk2"/>
                </a:solidFill>
                <a:latin typeface="Gill Sans"/>
                <a:ea typeface="Gill Sans"/>
                <a:cs typeface="Gill Sans"/>
                <a:sym typeface="Gill Sans"/>
              </a:rPr>
              <a:t>Outline of Related Instruction (course/lab classroom)</a:t>
            </a:r>
            <a:endParaRPr sz="1400" b="0" i="0" u="none" strike="noStrike" cap="none">
              <a:solidFill>
                <a:srgbClr val="000000"/>
              </a:solidFill>
              <a:latin typeface="Arial"/>
              <a:ea typeface="Arial"/>
              <a:cs typeface="Arial"/>
              <a:sym typeface="Arial"/>
            </a:endParaRPr>
          </a:p>
          <a:p>
            <a:pPr marL="630000" marR="0" lvl="1" indent="-306000" algn="l" rtl="0">
              <a:lnSpc>
                <a:spcPct val="100000"/>
              </a:lnSpc>
              <a:spcBef>
                <a:spcPts val="1007"/>
              </a:spcBef>
              <a:spcAft>
                <a:spcPts val="0"/>
              </a:spcAft>
              <a:buClr>
                <a:srgbClr val="FFC000"/>
              </a:buClr>
              <a:buSzPct val="95000"/>
              <a:buFont typeface="Noto Sans Symbols"/>
              <a:buChar char="❑"/>
            </a:pPr>
            <a:r>
              <a:rPr lang="en-US" sz="2200" b="0" i="0" u="none" strike="noStrike" cap="none">
                <a:solidFill>
                  <a:schemeClr val="dk2"/>
                </a:solidFill>
                <a:latin typeface="Gill Sans"/>
                <a:ea typeface="Gill Sans"/>
                <a:cs typeface="Gill Sans"/>
                <a:sym typeface="Gill Sans"/>
              </a:rPr>
              <a:t>Designated start and end points for individual apprentices</a:t>
            </a:r>
            <a:endParaRPr sz="1400" b="0" i="0" u="none" strike="noStrike" cap="none">
              <a:solidFill>
                <a:srgbClr val="000000"/>
              </a:solidFill>
              <a:latin typeface="Arial"/>
              <a:ea typeface="Arial"/>
              <a:cs typeface="Arial"/>
              <a:sym typeface="Arial"/>
            </a:endParaRPr>
          </a:p>
          <a:p>
            <a:pPr marL="630000" marR="0" lvl="1" indent="-125088" algn="l" rtl="0">
              <a:lnSpc>
                <a:spcPct val="100000"/>
              </a:lnSpc>
              <a:spcBef>
                <a:spcPts val="1118"/>
              </a:spcBef>
              <a:spcAft>
                <a:spcPts val="0"/>
              </a:spcAft>
              <a:buClr>
                <a:srgbClr val="FFC000"/>
              </a:buClr>
              <a:buSzPct val="110000"/>
              <a:buFont typeface="Arial"/>
              <a:buNone/>
            </a:pPr>
            <a:endParaRPr sz="2800" b="0" i="0" u="none" strike="noStrike" cap="none">
              <a:solidFill>
                <a:schemeClr val="dk2"/>
              </a:solidFill>
              <a:latin typeface="Gill Sans"/>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21"/>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sp>
        <p:nvSpPr>
          <p:cNvPr id="794" name="Google Shape;794;p21"/>
          <p:cNvSpPr txBox="1">
            <a:spLocks noGrp="1"/>
          </p:cNvSpPr>
          <p:nvPr>
            <p:ph type="title"/>
          </p:nvPr>
        </p:nvSpPr>
        <p:spPr>
          <a:xfrm>
            <a:off x="3009900" y="702156"/>
            <a:ext cx="8345037" cy="10138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lt1"/>
              </a:buClr>
              <a:buSzPts val="4000"/>
              <a:buFont typeface="Gill Sans"/>
              <a:buNone/>
            </a:pPr>
            <a:r>
              <a:rPr lang="en-US"/>
              <a:t>LINEAR     VS.      DYNAMIC</a:t>
            </a:r>
            <a:endParaRPr/>
          </a:p>
        </p:txBody>
      </p:sp>
      <p:sp>
        <p:nvSpPr>
          <p:cNvPr id="795" name="Google Shape;795;p21"/>
          <p:cNvSpPr txBox="1">
            <a:spLocks noGrp="1"/>
          </p:cNvSpPr>
          <p:nvPr>
            <p:ph type="body" idx="1"/>
          </p:nvPr>
        </p:nvSpPr>
        <p:spPr>
          <a:xfrm>
            <a:off x="731319" y="3013011"/>
            <a:ext cx="2428708" cy="1800954"/>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100000"/>
              </a:lnSpc>
              <a:spcBef>
                <a:spcPts val="0"/>
              </a:spcBef>
              <a:spcAft>
                <a:spcPts val="0"/>
              </a:spcAft>
              <a:buSzPct val="110000"/>
              <a:buNone/>
            </a:pPr>
            <a:r>
              <a:rPr lang="en-US">
                <a:solidFill>
                  <a:srgbClr val="E6AF00"/>
                </a:solidFill>
                <a:latin typeface="Arial"/>
                <a:ea typeface="Arial"/>
                <a:cs typeface="Arial"/>
                <a:sym typeface="Arial"/>
              </a:rPr>
              <a:t>Dynamic Apprenticeship Focuses on the Learning more than the Occupation</a:t>
            </a:r>
            <a:endParaRPr/>
          </a:p>
        </p:txBody>
      </p:sp>
      <p:pic>
        <p:nvPicPr>
          <p:cNvPr id="796" name="Google Shape;796;p21"/>
          <p:cNvPicPr preferRelativeResize="0"/>
          <p:nvPr/>
        </p:nvPicPr>
        <p:blipFill rotWithShape="1">
          <a:blip r:embed="rId3">
            <a:alphaModFix/>
          </a:blip>
          <a:srcRect t="6358" r="61403"/>
          <a:stretch/>
        </p:blipFill>
        <p:spPr>
          <a:xfrm>
            <a:off x="3600451" y="2324100"/>
            <a:ext cx="3239083" cy="4282376"/>
          </a:xfrm>
          <a:prstGeom prst="rect">
            <a:avLst/>
          </a:prstGeom>
          <a:noFill/>
          <a:ln>
            <a:noFill/>
          </a:ln>
        </p:spPr>
      </p:pic>
      <p:sp>
        <p:nvSpPr>
          <p:cNvPr id="797" name="Google Shape;797;p21"/>
          <p:cNvSpPr/>
          <p:nvPr/>
        </p:nvSpPr>
        <p:spPr>
          <a:xfrm>
            <a:off x="8770776" y="2033339"/>
            <a:ext cx="1380930" cy="290761"/>
          </a:xfrm>
          <a:prstGeom prst="rect">
            <a:avLst/>
          </a:prstGeom>
          <a:solidFill>
            <a:schemeClr val="lt1"/>
          </a:solidFill>
          <a:ln w="222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98" name="Google Shape;798;p21"/>
          <p:cNvSpPr/>
          <p:nvPr/>
        </p:nvSpPr>
        <p:spPr>
          <a:xfrm rot="5400000">
            <a:off x="4611462" y="764428"/>
            <a:ext cx="737116" cy="2722206"/>
          </a:xfrm>
          <a:prstGeom prst="leftBrace">
            <a:avLst>
              <a:gd name="adj1" fmla="val 8333"/>
              <a:gd name="adj2" fmla="val 50000"/>
            </a:avLst>
          </a:prstGeom>
          <a:noFill/>
          <a:ln w="38100" cap="flat" cmpd="sng">
            <a:solidFill>
              <a:srgbClr val="E6A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9" name="Google Shape;799;p21"/>
          <p:cNvSpPr/>
          <p:nvPr/>
        </p:nvSpPr>
        <p:spPr>
          <a:xfrm rot="5400000">
            <a:off x="8409702" y="759417"/>
            <a:ext cx="737116" cy="2722206"/>
          </a:xfrm>
          <a:prstGeom prst="leftBrace">
            <a:avLst>
              <a:gd name="adj1" fmla="val 8333"/>
              <a:gd name="adj2" fmla="val 50000"/>
            </a:avLst>
          </a:prstGeom>
          <a:noFill/>
          <a:ln w="38100" cap="flat" cmpd="sng">
            <a:solidFill>
              <a:srgbClr val="E6A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800" name="Google Shape;800;p21"/>
          <p:cNvPicPr preferRelativeResize="0"/>
          <p:nvPr/>
        </p:nvPicPr>
        <p:blipFill rotWithShape="1">
          <a:blip r:embed="rId3">
            <a:alphaModFix/>
          </a:blip>
          <a:srcRect l="40494" t="6358" r="8582"/>
          <a:stretch/>
        </p:blipFill>
        <p:spPr>
          <a:xfrm>
            <a:off x="6636107" y="2283083"/>
            <a:ext cx="4273556" cy="42823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
          <p:cNvSpPr/>
          <p:nvPr/>
        </p:nvSpPr>
        <p:spPr>
          <a:xfrm>
            <a:off x="7037293" y="4164106"/>
            <a:ext cx="4437529" cy="2070847"/>
          </a:xfrm>
          <a:prstGeom prst="roundRect">
            <a:avLst>
              <a:gd name="adj" fmla="val 16667"/>
            </a:avLst>
          </a:prstGeom>
          <a:solidFill>
            <a:schemeClr val="accent1"/>
          </a:solidFill>
          <a:ln w="222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4" name="Google Shape;604;p7"/>
          <p:cNvSpPr txBox="1">
            <a:spLocks noGrp="1"/>
          </p:cNvSpPr>
          <p:nvPr>
            <p:ph type="ctrTitle"/>
          </p:nvPr>
        </p:nvSpPr>
        <p:spPr>
          <a:xfrm>
            <a:off x="581191" y="620382"/>
            <a:ext cx="10993549" cy="4845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1D69A0"/>
              </a:buClr>
              <a:buSzPts val="2800"/>
              <a:buFont typeface="Gill Sans"/>
              <a:buNone/>
            </a:pPr>
            <a:r>
              <a:rPr lang="en-US">
                <a:solidFill>
                  <a:srgbClr val="1D69A0"/>
                </a:solidFill>
                <a:latin typeface="Gill Sans"/>
                <a:ea typeface="Gill Sans"/>
                <a:cs typeface="Gill Sans"/>
                <a:sym typeface="Gill Sans"/>
              </a:rPr>
              <a:t>TRADITIONAL COLLEGE STUDENT </a:t>
            </a:r>
            <a:endParaRPr/>
          </a:p>
        </p:txBody>
      </p:sp>
      <p:grpSp>
        <p:nvGrpSpPr>
          <p:cNvPr id="605" name="Google Shape;605;p7"/>
          <p:cNvGrpSpPr/>
          <p:nvPr/>
        </p:nvGrpSpPr>
        <p:grpSpPr>
          <a:xfrm>
            <a:off x="762306" y="1200150"/>
            <a:ext cx="10724798" cy="2124459"/>
            <a:chOff x="9404" y="0"/>
            <a:chExt cx="10724798" cy="2124459"/>
          </a:xfrm>
        </p:grpSpPr>
        <p:sp>
          <p:nvSpPr>
            <p:cNvPr id="606" name="Google Shape;606;p7"/>
            <p:cNvSpPr/>
            <p:nvPr/>
          </p:nvSpPr>
          <p:spPr>
            <a:xfrm>
              <a:off x="9404" y="0"/>
              <a:ext cx="3359536" cy="2124459"/>
            </a:xfrm>
            <a:prstGeom prst="roundRect">
              <a:avLst>
                <a:gd name="adj" fmla="val 10000"/>
              </a:avLst>
            </a:prstGeom>
            <a:solidFill>
              <a:srgbClr val="419CDB"/>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7"/>
            <p:cNvSpPr txBox="1"/>
            <p:nvPr/>
          </p:nvSpPr>
          <p:spPr>
            <a:xfrm>
              <a:off x="71627" y="62223"/>
              <a:ext cx="3235090" cy="2000013"/>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Gill Sans"/>
                <a:buNone/>
              </a:pPr>
              <a:endParaRPr sz="1400" b="1" i="0" u="none" strike="noStrike" cap="none">
                <a:solidFill>
                  <a:schemeClr val="lt2"/>
                </a:solidFill>
                <a:latin typeface="Gill Sans"/>
                <a:ea typeface="Gill Sans"/>
                <a:cs typeface="Gill Sans"/>
                <a:sym typeface="Gill Sans"/>
              </a:endParaRPr>
            </a:p>
            <a:p>
              <a:pPr marL="171450" marR="0" lvl="1" indent="-171450" algn="l" rtl="0">
                <a:lnSpc>
                  <a:spcPct val="90000"/>
                </a:lnSpc>
                <a:spcBef>
                  <a:spcPts val="490"/>
                </a:spcBef>
                <a:spcAft>
                  <a:spcPts val="0"/>
                </a:spcAft>
                <a:buClr>
                  <a:srgbClr val="FFC000"/>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Consists of a standard track</a:t>
              </a:r>
              <a:endParaRPr sz="1400" b="0" i="0" u="none" strike="noStrike" cap="none">
                <a:solidFill>
                  <a:srgbClr val="000000"/>
                </a:solidFill>
                <a:latin typeface="Arial"/>
                <a:ea typeface="Arial"/>
                <a:cs typeface="Arial"/>
                <a:sym typeface="Arial"/>
              </a:endParaRPr>
            </a:p>
            <a:p>
              <a:pPr marL="342900" marR="0" lvl="2" indent="-171450" algn="l" rtl="0">
                <a:lnSpc>
                  <a:spcPct val="90000"/>
                </a:lnSpc>
                <a:spcBef>
                  <a:spcPts val="240"/>
                </a:spcBef>
                <a:spcAft>
                  <a:spcPts val="0"/>
                </a:spcAft>
                <a:buClr>
                  <a:srgbClr val="FFC000"/>
                </a:buClr>
                <a:buSzPts val="1600"/>
                <a:buFont typeface="Noto Sans Symbols"/>
                <a:buNone/>
              </a:pPr>
              <a:r>
                <a:rPr lang="en-US" sz="1600" b="0" i="0" u="none" strike="noStrike" cap="none">
                  <a:solidFill>
                    <a:schemeClr val="lt1"/>
                  </a:solidFill>
                  <a:latin typeface="Arial Narrow"/>
                  <a:ea typeface="Arial Narrow"/>
                  <a:cs typeface="Arial Narrow"/>
                  <a:sym typeface="Arial Narrow"/>
                </a:rPr>
                <a:t>of courses involving general</a:t>
              </a:r>
              <a:endParaRPr sz="1400" b="0" i="0" u="none" strike="noStrike" cap="none">
                <a:solidFill>
                  <a:srgbClr val="000000"/>
                </a:solidFill>
                <a:latin typeface="Arial"/>
                <a:ea typeface="Arial"/>
                <a:cs typeface="Arial"/>
                <a:sym typeface="Arial"/>
              </a:endParaRPr>
            </a:p>
            <a:p>
              <a:pPr marL="342900" marR="0" lvl="2" indent="-171450" algn="l" rtl="0">
                <a:lnSpc>
                  <a:spcPct val="90000"/>
                </a:lnSpc>
                <a:spcBef>
                  <a:spcPts val="240"/>
                </a:spcBef>
                <a:spcAft>
                  <a:spcPts val="0"/>
                </a:spcAft>
                <a:buClr>
                  <a:srgbClr val="FFC000"/>
                </a:buClr>
                <a:buSzPts val="1600"/>
                <a:buFont typeface="Noto Sans Symbols"/>
                <a:buNone/>
              </a:pPr>
              <a:r>
                <a:rPr lang="en-US" sz="1600" b="0" i="0" u="none" strike="noStrike" cap="none">
                  <a:solidFill>
                    <a:schemeClr val="lt1"/>
                  </a:solidFill>
                  <a:latin typeface="Arial Narrow"/>
                  <a:ea typeface="Arial Narrow"/>
                  <a:cs typeface="Arial Narrow"/>
                  <a:sym typeface="Arial Narrow"/>
                </a:rPr>
                <a:t>education + major classes</a:t>
              </a:r>
              <a:endParaRPr sz="1400" b="0" i="0" u="none" strike="noStrike" cap="none">
                <a:solidFill>
                  <a:srgbClr val="000000"/>
                </a:solidFill>
                <a:latin typeface="Arial"/>
                <a:ea typeface="Arial"/>
                <a:cs typeface="Arial"/>
                <a:sym typeface="Arial"/>
              </a:endParaRPr>
            </a:p>
            <a:p>
              <a:pPr marL="171450" marR="0" lvl="1" indent="-69850" algn="l" rtl="0">
                <a:lnSpc>
                  <a:spcPct val="90000"/>
                </a:lnSpc>
                <a:spcBef>
                  <a:spcPts val="240"/>
                </a:spcBef>
                <a:spcAft>
                  <a:spcPts val="0"/>
                </a:spcAft>
                <a:buClr>
                  <a:srgbClr val="FFC000"/>
                </a:buClr>
                <a:buSzPts val="1600"/>
                <a:buFont typeface="Noto Sans Symbols"/>
                <a:buNone/>
              </a:pPr>
              <a:endParaRPr sz="1600" b="0" i="0" u="none" strike="noStrike" cap="none">
                <a:solidFill>
                  <a:schemeClr val="lt1"/>
                </a:solidFill>
                <a:latin typeface="Arial Narrow"/>
                <a:ea typeface="Arial Narrow"/>
                <a:cs typeface="Arial Narrow"/>
                <a:sym typeface="Arial Narrow"/>
              </a:endParaRPr>
            </a:p>
            <a:p>
              <a:pPr marL="171450" marR="0" lvl="1" indent="-171450" algn="l" rtl="0">
                <a:lnSpc>
                  <a:spcPct val="90000"/>
                </a:lnSpc>
                <a:spcBef>
                  <a:spcPts val="240"/>
                </a:spcBef>
                <a:spcAft>
                  <a:spcPts val="0"/>
                </a:spcAft>
                <a:buClr>
                  <a:srgbClr val="FFC000"/>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Most likely working a job</a:t>
              </a:r>
              <a:endParaRPr sz="1400" b="0" i="0" u="none" strike="noStrike" cap="none">
                <a:solidFill>
                  <a:srgbClr val="000000"/>
                </a:solidFill>
                <a:latin typeface="Arial"/>
                <a:ea typeface="Arial"/>
                <a:cs typeface="Arial"/>
                <a:sym typeface="Arial"/>
              </a:endParaRPr>
            </a:p>
            <a:p>
              <a:pPr marL="342900" marR="0" lvl="2" indent="-171450" algn="l" rtl="0">
                <a:lnSpc>
                  <a:spcPct val="90000"/>
                </a:lnSpc>
                <a:spcBef>
                  <a:spcPts val="240"/>
                </a:spcBef>
                <a:spcAft>
                  <a:spcPts val="0"/>
                </a:spcAft>
                <a:buClr>
                  <a:srgbClr val="FFC000"/>
                </a:buClr>
                <a:buSzPts val="1600"/>
                <a:buFont typeface="Noto Sans Symbols"/>
                <a:buNone/>
              </a:pPr>
              <a:r>
                <a:rPr lang="en-US" sz="1600" b="0" i="0" u="none" strike="noStrike" cap="none">
                  <a:solidFill>
                    <a:schemeClr val="lt1"/>
                  </a:solidFill>
                  <a:latin typeface="Arial Narrow"/>
                  <a:ea typeface="Arial Narrow"/>
                  <a:cs typeface="Arial Narrow"/>
                  <a:sym typeface="Arial Narrow"/>
                </a:rPr>
                <a:t>unrelated to the field of study</a:t>
              </a:r>
              <a:endParaRPr sz="1400" b="0" i="0" u="none" strike="noStrike" cap="none">
                <a:solidFill>
                  <a:srgbClr val="000000"/>
                </a:solidFill>
                <a:latin typeface="Arial"/>
                <a:ea typeface="Arial"/>
                <a:cs typeface="Arial"/>
                <a:sym typeface="Arial"/>
              </a:endParaRPr>
            </a:p>
          </p:txBody>
        </p:sp>
        <p:sp>
          <p:nvSpPr>
            <p:cNvPr id="608" name="Google Shape;608;p7"/>
            <p:cNvSpPr/>
            <p:nvPr/>
          </p:nvSpPr>
          <p:spPr>
            <a:xfrm rot="2664">
              <a:off x="3665045" y="696834"/>
              <a:ext cx="627740" cy="734337"/>
            </a:xfrm>
            <a:prstGeom prst="rightArrow">
              <a:avLst>
                <a:gd name="adj1" fmla="val 60000"/>
                <a:gd name="adj2"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7"/>
            <p:cNvSpPr txBox="1"/>
            <p:nvPr/>
          </p:nvSpPr>
          <p:spPr>
            <a:xfrm rot="2664">
              <a:off x="3665045" y="843628"/>
              <a:ext cx="439418" cy="44060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300"/>
                <a:buFont typeface="Gill Sans"/>
                <a:buNone/>
              </a:pPr>
              <a:endParaRPr sz="3300" b="0" i="0" u="none" strike="noStrike" cap="none">
                <a:solidFill>
                  <a:srgbClr val="FFC000"/>
                </a:solidFill>
                <a:latin typeface="Gill Sans"/>
                <a:ea typeface="Gill Sans"/>
                <a:cs typeface="Gill Sans"/>
                <a:sym typeface="Gill Sans"/>
              </a:endParaRPr>
            </a:p>
          </p:txBody>
        </p:sp>
        <p:sp>
          <p:nvSpPr>
            <p:cNvPr id="610" name="Google Shape;610;p7"/>
            <p:cNvSpPr/>
            <p:nvPr/>
          </p:nvSpPr>
          <p:spPr>
            <a:xfrm>
              <a:off x="4553357" y="37392"/>
              <a:ext cx="2391039" cy="2055964"/>
            </a:xfrm>
            <a:prstGeom prst="roundRect">
              <a:avLst>
                <a:gd name="adj" fmla="val 10000"/>
              </a:avLst>
            </a:prstGeom>
            <a:solidFill>
              <a:srgbClr val="419CDB"/>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7"/>
            <p:cNvSpPr txBox="1"/>
            <p:nvPr/>
          </p:nvSpPr>
          <p:spPr>
            <a:xfrm>
              <a:off x="4613574" y="97609"/>
              <a:ext cx="2270605" cy="193553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chemeClr val="dk1"/>
                </a:buClr>
                <a:buSzPts val="3200"/>
                <a:buFont typeface="Gill Sans"/>
                <a:buNone/>
              </a:pPr>
              <a:endParaRPr sz="3200" b="0" i="0" u="none" strike="noStrike" cap="none">
                <a:solidFill>
                  <a:srgbClr val="FFC000"/>
                </a:solidFill>
                <a:latin typeface="Arial Narrow"/>
                <a:ea typeface="Arial Narrow"/>
                <a:cs typeface="Arial Narrow"/>
                <a:sym typeface="Arial Narrow"/>
              </a:endParaRPr>
            </a:p>
            <a:p>
              <a:pPr marL="0" marR="0" lvl="0" indent="0" algn="ctr" rtl="0">
                <a:lnSpc>
                  <a:spcPct val="90000"/>
                </a:lnSpc>
                <a:spcBef>
                  <a:spcPts val="1120"/>
                </a:spcBef>
                <a:spcAft>
                  <a:spcPts val="0"/>
                </a:spcAft>
                <a:buClr>
                  <a:srgbClr val="FFC000"/>
                </a:buClr>
                <a:buSzPts val="3200"/>
                <a:buFont typeface="Arial Narrow"/>
                <a:buNone/>
              </a:pPr>
              <a:r>
                <a:rPr lang="en-US" sz="3200" b="0" i="0" u="none" strike="noStrike" cap="none">
                  <a:solidFill>
                    <a:srgbClr val="FFC000"/>
                  </a:solidFill>
                  <a:latin typeface="Arial Narrow"/>
                  <a:ea typeface="Arial Narrow"/>
                  <a:cs typeface="Arial Narrow"/>
                  <a:sym typeface="Arial Narrow"/>
                </a:rPr>
                <a:t>Graduate</a:t>
              </a:r>
              <a:r>
                <a:rPr lang="en-US" sz="2800" b="0" i="0" u="none" strike="noStrike" cap="none">
                  <a:solidFill>
                    <a:schemeClr val="lt1"/>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120"/>
                </a:spcBef>
                <a:spcAft>
                  <a:spcPts val="0"/>
                </a:spcAft>
                <a:buClr>
                  <a:schemeClr val="lt1"/>
                </a:buClr>
                <a:buSzPts val="2000"/>
                <a:buFont typeface="Arial Narrow"/>
                <a:buNone/>
              </a:pPr>
              <a:r>
                <a:rPr lang="en-US" sz="2000" b="0" i="0" u="none" strike="noStrike" cap="none">
                  <a:solidFill>
                    <a:schemeClr val="lt1"/>
                  </a:solidFill>
                  <a:latin typeface="Arial Narrow"/>
                  <a:ea typeface="Arial Narrow"/>
                  <a:cs typeface="Arial Narrow"/>
                  <a:sym typeface="Arial Narrow"/>
                </a:rPr>
                <a:t>(Certificate or Degree)</a:t>
              </a:r>
              <a:endParaRPr sz="2800" b="0" i="0" u="none" strike="noStrike" cap="none">
                <a:solidFill>
                  <a:schemeClr val="lt1"/>
                </a:solidFill>
                <a:latin typeface="Arial Narrow"/>
                <a:ea typeface="Arial Narrow"/>
                <a:cs typeface="Arial Narrow"/>
                <a:sym typeface="Arial Narrow"/>
              </a:endParaRPr>
            </a:p>
          </p:txBody>
        </p:sp>
        <p:sp>
          <p:nvSpPr>
            <p:cNvPr id="612" name="Google Shape;612;p7"/>
            <p:cNvSpPr/>
            <p:nvPr/>
          </p:nvSpPr>
          <p:spPr>
            <a:xfrm rot="-2936">
              <a:off x="7240500" y="696663"/>
              <a:ext cx="627740" cy="734337"/>
            </a:xfrm>
            <a:prstGeom prst="rightArrow">
              <a:avLst>
                <a:gd name="adj1" fmla="val 60000"/>
                <a:gd name="adj2"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7"/>
            <p:cNvSpPr txBox="1"/>
            <p:nvPr/>
          </p:nvSpPr>
          <p:spPr>
            <a:xfrm rot="-2936">
              <a:off x="7240500" y="843610"/>
              <a:ext cx="439418" cy="44060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300"/>
                <a:buFont typeface="Gill Sans"/>
                <a:buNone/>
              </a:pPr>
              <a:endParaRPr sz="3300" b="0" i="0" u="none" strike="noStrike" cap="none">
                <a:solidFill>
                  <a:schemeClr val="lt1"/>
                </a:solidFill>
                <a:latin typeface="Gill Sans"/>
                <a:ea typeface="Gill Sans"/>
                <a:cs typeface="Gill Sans"/>
                <a:sym typeface="Gill Sans"/>
              </a:endParaRPr>
            </a:p>
          </p:txBody>
        </p:sp>
        <p:sp>
          <p:nvSpPr>
            <p:cNvPr id="614" name="Google Shape;614;p7"/>
            <p:cNvSpPr/>
            <p:nvPr/>
          </p:nvSpPr>
          <p:spPr>
            <a:xfrm>
              <a:off x="8128813" y="24615"/>
              <a:ext cx="2605389" cy="2075228"/>
            </a:xfrm>
            <a:prstGeom prst="roundRect">
              <a:avLst>
                <a:gd name="adj" fmla="val 10000"/>
              </a:avLst>
            </a:prstGeom>
            <a:solidFill>
              <a:srgbClr val="419CDB"/>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
            <p:cNvSpPr txBox="1"/>
            <p:nvPr/>
          </p:nvSpPr>
          <p:spPr>
            <a:xfrm>
              <a:off x="8189594" y="85396"/>
              <a:ext cx="2483827" cy="1953666"/>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Gill Sans"/>
                <a:buNone/>
              </a:pPr>
              <a:endParaRPr sz="1600" b="0" i="0" u="none" strike="noStrike" cap="none">
                <a:solidFill>
                  <a:schemeClr val="dk1"/>
                </a:solidFill>
                <a:latin typeface="Arial Narrow"/>
                <a:ea typeface="Arial Narrow"/>
                <a:cs typeface="Arial Narrow"/>
                <a:sym typeface="Arial Narrow"/>
              </a:endParaRPr>
            </a:p>
            <a:p>
              <a:pPr marL="171450" marR="0" lvl="1" indent="-171450" algn="l" rtl="0">
                <a:lnSpc>
                  <a:spcPct val="90000"/>
                </a:lnSpc>
                <a:spcBef>
                  <a:spcPts val="560"/>
                </a:spcBef>
                <a:spcAft>
                  <a:spcPts val="0"/>
                </a:spcAft>
                <a:buClr>
                  <a:srgbClr val="FFC000"/>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Hopefully find job</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FFC000"/>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Start at lower wage and jump to next company for more money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FFC000"/>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Take time to figure out how to fit into industry / company culture</a:t>
              </a:r>
              <a:endParaRPr sz="1400" b="0" i="0" u="none" strike="noStrike" cap="none">
                <a:solidFill>
                  <a:srgbClr val="000000"/>
                </a:solidFill>
                <a:latin typeface="Arial"/>
                <a:ea typeface="Arial"/>
                <a:cs typeface="Arial"/>
                <a:sym typeface="Arial"/>
              </a:endParaRPr>
            </a:p>
          </p:txBody>
        </p:sp>
      </p:grpSp>
      <p:pic>
        <p:nvPicPr>
          <p:cNvPr id="616" name="Google Shape;616;p7"/>
          <p:cNvPicPr preferRelativeResize="0"/>
          <p:nvPr/>
        </p:nvPicPr>
        <p:blipFill rotWithShape="1">
          <a:blip r:embed="rId3">
            <a:alphaModFix/>
          </a:blip>
          <a:srcRect/>
          <a:stretch/>
        </p:blipFill>
        <p:spPr>
          <a:xfrm>
            <a:off x="6156726" y="1359986"/>
            <a:ext cx="741850" cy="723921"/>
          </a:xfrm>
          <a:prstGeom prst="rect">
            <a:avLst/>
          </a:prstGeom>
          <a:noFill/>
          <a:ln>
            <a:noFill/>
          </a:ln>
        </p:spPr>
      </p:pic>
      <p:pic>
        <p:nvPicPr>
          <p:cNvPr id="617" name="Google Shape;617;p7"/>
          <p:cNvPicPr preferRelativeResize="0"/>
          <p:nvPr/>
        </p:nvPicPr>
        <p:blipFill rotWithShape="1">
          <a:blip r:embed="rId4">
            <a:alphaModFix/>
          </a:blip>
          <a:srcRect/>
          <a:stretch/>
        </p:blipFill>
        <p:spPr>
          <a:xfrm>
            <a:off x="10642847" y="1298816"/>
            <a:ext cx="665945" cy="665945"/>
          </a:xfrm>
          <a:prstGeom prst="rect">
            <a:avLst/>
          </a:prstGeom>
          <a:noFill/>
          <a:ln>
            <a:noFill/>
          </a:ln>
        </p:spPr>
      </p:pic>
      <p:sp>
        <p:nvSpPr>
          <p:cNvPr id="618" name="Google Shape;618;p7"/>
          <p:cNvSpPr txBox="1"/>
          <p:nvPr/>
        </p:nvSpPr>
        <p:spPr>
          <a:xfrm>
            <a:off x="581191" y="3481946"/>
            <a:ext cx="10993549" cy="48451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3093DA"/>
              </a:buClr>
              <a:buSzPts val="2000"/>
              <a:buFont typeface="Gill Sans"/>
              <a:buNone/>
            </a:pPr>
            <a:r>
              <a:rPr lang="en-US" sz="2000" b="0" i="0" u="none" strike="noStrike" cap="none">
                <a:solidFill>
                  <a:srgbClr val="3093DA"/>
                </a:solidFill>
                <a:latin typeface="Gill Sans"/>
                <a:ea typeface="Gill Sans"/>
                <a:cs typeface="Gill Sans"/>
                <a:sym typeface="Gill Sans"/>
              </a:rPr>
              <a:t>VERSUS . . . </a:t>
            </a:r>
            <a:r>
              <a:rPr lang="en-US" sz="2800" b="0" i="0" u="none" strike="noStrike" cap="none">
                <a:solidFill>
                  <a:srgbClr val="3093DA"/>
                </a:solidFill>
                <a:latin typeface="Gill Sans"/>
                <a:ea typeface="Gill Sans"/>
                <a:cs typeface="Gill Sans"/>
                <a:sym typeface="Gill Sans"/>
              </a:rPr>
              <a:t>APPRENTICESHIP LIFE</a:t>
            </a:r>
            <a:endParaRPr sz="1400" b="0" i="0" u="none" strike="noStrike" cap="none">
              <a:solidFill>
                <a:srgbClr val="000000"/>
              </a:solidFill>
              <a:latin typeface="Arial"/>
              <a:ea typeface="Arial"/>
              <a:cs typeface="Arial"/>
              <a:sym typeface="Arial"/>
            </a:endParaRPr>
          </a:p>
        </p:txBody>
      </p:sp>
      <p:pic>
        <p:nvPicPr>
          <p:cNvPr id="619" name="Google Shape;619;p7"/>
          <p:cNvPicPr preferRelativeResize="0"/>
          <p:nvPr/>
        </p:nvPicPr>
        <p:blipFill rotWithShape="1">
          <a:blip r:embed="rId5">
            <a:alphaModFix/>
          </a:blip>
          <a:srcRect/>
          <a:stretch/>
        </p:blipFill>
        <p:spPr>
          <a:xfrm>
            <a:off x="3152775" y="1911222"/>
            <a:ext cx="914400" cy="914400"/>
          </a:xfrm>
          <a:prstGeom prst="rect">
            <a:avLst/>
          </a:prstGeom>
          <a:noFill/>
          <a:ln>
            <a:noFill/>
          </a:ln>
        </p:spPr>
      </p:pic>
      <p:grpSp>
        <p:nvGrpSpPr>
          <p:cNvPr id="620" name="Google Shape;620;p7"/>
          <p:cNvGrpSpPr/>
          <p:nvPr/>
        </p:nvGrpSpPr>
        <p:grpSpPr>
          <a:xfrm>
            <a:off x="919289" y="4191815"/>
            <a:ext cx="4437529" cy="2070847"/>
            <a:chOff x="-480020" y="2016651"/>
            <a:chExt cx="4437529" cy="2070847"/>
          </a:xfrm>
        </p:grpSpPr>
        <p:sp>
          <p:nvSpPr>
            <p:cNvPr id="621" name="Google Shape;621;p7"/>
            <p:cNvSpPr/>
            <p:nvPr/>
          </p:nvSpPr>
          <p:spPr>
            <a:xfrm>
              <a:off x="-480020" y="2016651"/>
              <a:ext cx="4437529" cy="2070847"/>
            </a:xfrm>
            <a:prstGeom prst="roundRect">
              <a:avLst>
                <a:gd name="adj" fmla="val 16667"/>
              </a:avLst>
            </a:prstGeom>
            <a:solidFill>
              <a:schemeClr val="accent1"/>
            </a:solidFill>
            <a:ln w="222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p7"/>
            <p:cNvSpPr txBox="1"/>
            <p:nvPr/>
          </p:nvSpPr>
          <p:spPr>
            <a:xfrm>
              <a:off x="-337145" y="2388126"/>
              <a:ext cx="2958352" cy="132343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Begin working in industry during early part of program</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Noto Sans Symbols"/>
                <a:buNone/>
              </a:pPr>
              <a:endParaRPr sz="1600" b="0" i="0" u="none" strike="noStrike" cap="none">
                <a:solidFill>
                  <a:schemeClr val="lt1"/>
                </a:solidFill>
                <a:latin typeface="Arial Narrow"/>
                <a:ea typeface="Arial Narrow"/>
                <a:cs typeface="Arial Narrow"/>
                <a:sym typeface="Arial Narrow"/>
              </a:endParaRPr>
            </a:p>
            <a:p>
              <a:pPr marL="285750" marR="0" lvl="0" indent="-285750" algn="l" rtl="0">
                <a:lnSpc>
                  <a:spcPct val="100000"/>
                </a:lnSpc>
                <a:spcBef>
                  <a:spcPts val="0"/>
                </a:spcBef>
                <a:spcAft>
                  <a:spcPts val="0"/>
                </a:spcAft>
                <a:buClr>
                  <a:schemeClr val="lt1"/>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Enroll in college courses related to daily work tasks</a:t>
              </a:r>
              <a:endParaRPr sz="1400" b="0" i="0" u="none" strike="noStrike" cap="none">
                <a:solidFill>
                  <a:srgbClr val="000000"/>
                </a:solidFill>
                <a:latin typeface="Arial"/>
                <a:ea typeface="Arial"/>
                <a:cs typeface="Arial"/>
                <a:sym typeface="Arial"/>
              </a:endParaRPr>
            </a:p>
          </p:txBody>
        </p:sp>
      </p:grpSp>
      <p:sp>
        <p:nvSpPr>
          <p:cNvPr id="623" name="Google Shape;623;p7"/>
          <p:cNvSpPr txBox="1"/>
          <p:nvPr/>
        </p:nvSpPr>
        <p:spPr>
          <a:xfrm>
            <a:off x="7257571" y="4920188"/>
            <a:ext cx="3128025" cy="83099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Work in the industry and make</a:t>
            </a:r>
            <a:endParaRPr sz="1800" b="0" i="0" u="none" strike="noStrike" cap="none">
              <a:solidFill>
                <a:schemeClr val="lt1"/>
              </a:solidFill>
              <a:latin typeface="Gill Sans"/>
              <a:ea typeface="Gill Sans"/>
              <a:cs typeface="Gill Sans"/>
              <a:sym typeface="Gill Sans"/>
            </a:endParaRPr>
          </a:p>
          <a:p>
            <a:pPr marL="285750" marR="0" lvl="0" indent="-184150" algn="l" rtl="0">
              <a:lnSpc>
                <a:spcPct val="100000"/>
              </a:lnSpc>
              <a:spcBef>
                <a:spcPts val="0"/>
              </a:spcBef>
              <a:spcAft>
                <a:spcPts val="0"/>
              </a:spcAft>
              <a:buClr>
                <a:schemeClr val="dk1"/>
              </a:buClr>
              <a:buSzPts val="1600"/>
              <a:buFont typeface="Noto Sans Symbols"/>
              <a:buNone/>
            </a:pPr>
            <a:endParaRPr sz="1600" b="0" i="0" u="none" strike="noStrike" cap="none">
              <a:solidFill>
                <a:schemeClr val="lt1"/>
              </a:solidFill>
              <a:latin typeface="Arial Narrow"/>
              <a:ea typeface="Arial Narrow"/>
              <a:cs typeface="Arial Narrow"/>
              <a:sym typeface="Arial Narrow"/>
            </a:endParaRPr>
          </a:p>
          <a:p>
            <a:pPr marL="285750" marR="0" lvl="0" indent="-285750" algn="l" rtl="0">
              <a:lnSpc>
                <a:spcPct val="100000"/>
              </a:lnSpc>
              <a:spcBef>
                <a:spcPts val="0"/>
              </a:spcBef>
              <a:spcAft>
                <a:spcPts val="0"/>
              </a:spcAft>
              <a:buClr>
                <a:schemeClr val="lt1"/>
              </a:buClr>
              <a:buSzPts val="1600"/>
              <a:buFont typeface="Noto Sans Symbols"/>
              <a:buChar char="▪"/>
            </a:pPr>
            <a:r>
              <a:rPr lang="en-US" sz="1600" b="0" i="0" u="none" strike="noStrike" cap="none">
                <a:solidFill>
                  <a:schemeClr val="lt1"/>
                </a:solidFill>
                <a:latin typeface="Arial Narrow"/>
                <a:ea typeface="Arial Narrow"/>
                <a:cs typeface="Arial Narrow"/>
                <a:sym typeface="Arial Narrow"/>
              </a:rPr>
              <a:t>Get promoted / continue schooling</a:t>
            </a:r>
            <a:endParaRPr sz="1800" b="0" i="0" u="none" strike="noStrike" cap="none">
              <a:solidFill>
                <a:schemeClr val="lt1"/>
              </a:solidFill>
              <a:latin typeface="Gill Sans"/>
              <a:ea typeface="Gill Sans"/>
              <a:cs typeface="Gill Sans"/>
              <a:sym typeface="Gill Sans"/>
            </a:endParaRPr>
          </a:p>
        </p:txBody>
      </p:sp>
      <p:grpSp>
        <p:nvGrpSpPr>
          <p:cNvPr id="624" name="Google Shape;624;p7"/>
          <p:cNvGrpSpPr/>
          <p:nvPr/>
        </p:nvGrpSpPr>
        <p:grpSpPr>
          <a:xfrm>
            <a:off x="8073205" y="4162331"/>
            <a:ext cx="2421147" cy="786674"/>
            <a:chOff x="8073205" y="4162331"/>
            <a:chExt cx="2421147" cy="786674"/>
          </a:xfrm>
        </p:grpSpPr>
        <p:pic>
          <p:nvPicPr>
            <p:cNvPr id="625" name="Google Shape;625;p7" descr="A picture containing drawing, table&#10;&#10;Description automatically generated"/>
            <p:cNvPicPr preferRelativeResize="0"/>
            <p:nvPr/>
          </p:nvPicPr>
          <p:blipFill rotWithShape="1">
            <a:blip r:embed="rId3">
              <a:alphaModFix/>
            </a:blip>
            <a:srcRect/>
            <a:stretch/>
          </p:blipFill>
          <p:spPr>
            <a:xfrm>
              <a:off x="8073205" y="4162331"/>
              <a:ext cx="786674" cy="786674"/>
            </a:xfrm>
            <a:prstGeom prst="rect">
              <a:avLst/>
            </a:prstGeom>
            <a:noFill/>
            <a:ln>
              <a:noFill/>
            </a:ln>
          </p:spPr>
        </p:pic>
        <p:sp>
          <p:nvSpPr>
            <p:cNvPr id="626" name="Google Shape;626;p7"/>
            <p:cNvSpPr txBox="1"/>
            <p:nvPr/>
          </p:nvSpPr>
          <p:spPr>
            <a:xfrm>
              <a:off x="8903989" y="4266940"/>
              <a:ext cx="1590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accent2"/>
                  </a:solidFill>
                  <a:latin typeface="Arial Narrow"/>
                  <a:ea typeface="Arial Narrow"/>
                  <a:cs typeface="Arial Narrow"/>
                  <a:sym typeface="Arial Narrow"/>
                </a:rPr>
                <a:t>Graduate</a:t>
              </a:r>
              <a:endParaRPr sz="3200" b="0" i="0" u="none" strike="noStrike" cap="none">
                <a:solidFill>
                  <a:schemeClr val="accent2"/>
                </a:solidFill>
                <a:latin typeface="Gill Sans"/>
                <a:ea typeface="Gill Sans"/>
                <a:cs typeface="Gill Sans"/>
                <a:sym typeface="Gill Sans"/>
              </a:endParaRPr>
            </a:p>
          </p:txBody>
        </p:sp>
      </p:grpSp>
      <p:pic>
        <p:nvPicPr>
          <p:cNvPr id="627" name="Google Shape;627;p7" descr="A picture containing drawing, light&#10;&#10;Description automatically generated"/>
          <p:cNvPicPr preferRelativeResize="0"/>
          <p:nvPr/>
        </p:nvPicPr>
        <p:blipFill rotWithShape="1">
          <a:blip r:embed="rId6">
            <a:alphaModFix/>
          </a:blip>
          <a:srcRect/>
          <a:stretch/>
        </p:blipFill>
        <p:spPr>
          <a:xfrm>
            <a:off x="9858143" y="4840092"/>
            <a:ext cx="532472" cy="504594"/>
          </a:xfrm>
          <a:prstGeom prst="rect">
            <a:avLst/>
          </a:prstGeom>
          <a:noFill/>
          <a:ln>
            <a:noFill/>
          </a:ln>
        </p:spPr>
      </p:pic>
      <p:pic>
        <p:nvPicPr>
          <p:cNvPr id="628" name="Google Shape;628;p7" descr="A picture containing plate&#10;&#10;Description automatically generated"/>
          <p:cNvPicPr preferRelativeResize="0"/>
          <p:nvPr/>
        </p:nvPicPr>
        <p:blipFill rotWithShape="1">
          <a:blip r:embed="rId7">
            <a:alphaModFix/>
          </a:blip>
          <a:srcRect/>
          <a:stretch/>
        </p:blipFill>
        <p:spPr>
          <a:xfrm>
            <a:off x="10337180" y="5337717"/>
            <a:ext cx="633762" cy="624469"/>
          </a:xfrm>
          <a:prstGeom prst="rect">
            <a:avLst/>
          </a:prstGeom>
          <a:noFill/>
          <a:ln>
            <a:noFill/>
          </a:ln>
        </p:spPr>
      </p:pic>
      <p:sp>
        <p:nvSpPr>
          <p:cNvPr id="629" name="Google Shape;629;p7"/>
          <p:cNvSpPr/>
          <p:nvPr/>
        </p:nvSpPr>
        <p:spPr>
          <a:xfrm>
            <a:off x="5667197" y="4771085"/>
            <a:ext cx="975731" cy="827047"/>
          </a:xfrm>
          <a:prstGeom prst="rightArrow">
            <a:avLst>
              <a:gd name="adj1" fmla="val 50000"/>
              <a:gd name="adj2"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630" name="Google Shape;630;p7"/>
          <p:cNvPicPr preferRelativeResize="0"/>
          <p:nvPr/>
        </p:nvPicPr>
        <p:blipFill rotWithShape="1">
          <a:blip r:embed="rId8">
            <a:alphaModFix/>
          </a:blip>
          <a:srcRect/>
          <a:stretch/>
        </p:blipFill>
        <p:spPr>
          <a:xfrm>
            <a:off x="3872599" y="4333109"/>
            <a:ext cx="885517" cy="885517"/>
          </a:xfrm>
          <a:prstGeom prst="rect">
            <a:avLst/>
          </a:prstGeom>
          <a:noFill/>
          <a:ln>
            <a:noFill/>
          </a:ln>
        </p:spPr>
      </p:pic>
      <p:pic>
        <p:nvPicPr>
          <p:cNvPr id="631" name="Google Shape;631;p7" descr="Pencil"/>
          <p:cNvPicPr preferRelativeResize="0"/>
          <p:nvPr/>
        </p:nvPicPr>
        <p:blipFill rotWithShape="1">
          <a:blip r:embed="rId9">
            <a:alphaModFix/>
          </a:blip>
          <a:srcRect/>
          <a:stretch/>
        </p:blipFill>
        <p:spPr>
          <a:xfrm>
            <a:off x="4066924" y="5355582"/>
            <a:ext cx="577021" cy="5770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2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28</a:t>
            </a:fld>
            <a:endParaRPr/>
          </a:p>
        </p:txBody>
      </p:sp>
      <p:sp>
        <p:nvSpPr>
          <p:cNvPr id="806" name="Google Shape;806;p22"/>
          <p:cNvSpPr txBox="1">
            <a:spLocks noGrp="1"/>
          </p:cNvSpPr>
          <p:nvPr>
            <p:ph type="title"/>
          </p:nvPr>
        </p:nvSpPr>
        <p:spPr>
          <a:xfrm>
            <a:off x="581192" y="702156"/>
            <a:ext cx="6981658"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a:t>LATTICE PROGRAMS</a:t>
            </a:r>
            <a:endParaRPr/>
          </a:p>
        </p:txBody>
      </p:sp>
      <p:sp>
        <p:nvSpPr>
          <p:cNvPr id="807" name="Google Shape;807;p22"/>
          <p:cNvSpPr txBox="1">
            <a:spLocks noGrp="1"/>
          </p:cNvSpPr>
          <p:nvPr>
            <p:ph type="body" idx="1"/>
          </p:nvPr>
        </p:nvSpPr>
        <p:spPr>
          <a:xfrm>
            <a:off x="581192" y="2180496"/>
            <a:ext cx="3295483" cy="3678303"/>
          </a:xfrm>
          <a:prstGeom prst="rect">
            <a:avLst/>
          </a:prstGeom>
          <a:noFill/>
          <a:ln>
            <a:noFill/>
          </a:ln>
        </p:spPr>
        <p:txBody>
          <a:bodyPr spcFirstLastPara="1" wrap="square" lIns="91425" tIns="45700" rIns="91425" bIns="45700" anchor="t" anchorCtr="0">
            <a:normAutofit/>
          </a:bodyPr>
          <a:lstStyle/>
          <a:p>
            <a:pPr marL="306000" lvl="0" indent="-306000" algn="l" rtl="0">
              <a:lnSpc>
                <a:spcPct val="100000"/>
              </a:lnSpc>
              <a:spcBef>
                <a:spcPts val="0"/>
              </a:spcBef>
              <a:spcAft>
                <a:spcPts val="0"/>
              </a:spcAft>
              <a:buSzPts val="2200"/>
              <a:buFont typeface="Noto Sans Symbols"/>
              <a:buChar char="▪"/>
            </a:pPr>
            <a:r>
              <a:rPr lang="en-US" sz="2000"/>
              <a:t>Multiple Job Titles to Achieve Median Household Income</a:t>
            </a:r>
            <a:endParaRPr/>
          </a:p>
          <a:p>
            <a:pPr marL="306000" lvl="0" indent="-306000" algn="l" rtl="0">
              <a:lnSpc>
                <a:spcPct val="100000"/>
              </a:lnSpc>
              <a:spcBef>
                <a:spcPts val="1000"/>
              </a:spcBef>
              <a:spcAft>
                <a:spcPts val="0"/>
              </a:spcAft>
              <a:buSzPts val="2200"/>
              <a:buFont typeface="Noto Sans Symbols"/>
              <a:buChar char="▪"/>
            </a:pPr>
            <a:r>
              <a:rPr lang="en-US" sz="2000"/>
              <a:t>Diverse Work-processes</a:t>
            </a:r>
            <a:endParaRPr/>
          </a:p>
          <a:p>
            <a:pPr marL="306000" lvl="0" indent="-306000" algn="l" rtl="0">
              <a:lnSpc>
                <a:spcPct val="100000"/>
              </a:lnSpc>
              <a:spcBef>
                <a:spcPts val="1000"/>
              </a:spcBef>
              <a:spcAft>
                <a:spcPts val="0"/>
              </a:spcAft>
              <a:buSzPts val="2200"/>
              <a:buFont typeface="Noto Sans Symbols"/>
              <a:buChar char="▪"/>
            </a:pPr>
            <a:r>
              <a:rPr lang="en-US" sz="2000"/>
              <a:t>Advancement is Dynamic</a:t>
            </a:r>
            <a:endParaRPr/>
          </a:p>
        </p:txBody>
      </p:sp>
      <p:sp>
        <p:nvSpPr>
          <p:cNvPr id="808" name="Google Shape;808;p22"/>
          <p:cNvSpPr txBox="1"/>
          <p:nvPr/>
        </p:nvSpPr>
        <p:spPr>
          <a:xfrm>
            <a:off x="2673044" y="5657908"/>
            <a:ext cx="3871746" cy="86750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FFC000"/>
              </a:buClr>
              <a:buSzPts val="2640"/>
              <a:buFont typeface="Arial"/>
              <a:buNone/>
            </a:pPr>
            <a:r>
              <a:rPr lang="en-US" sz="2400" b="0" i="0" u="none" strike="noStrike" cap="none">
                <a:solidFill>
                  <a:srgbClr val="E6AF00"/>
                </a:solidFill>
                <a:latin typeface="Arial"/>
                <a:ea typeface="Arial"/>
                <a:cs typeface="Arial"/>
                <a:sym typeface="Arial"/>
              </a:rPr>
              <a:t>Can the Apprenticeship Follow the Apprentice?</a:t>
            </a:r>
            <a:endParaRPr sz="1400" b="0" i="0" u="none" strike="noStrike" cap="none">
              <a:solidFill>
                <a:srgbClr val="000000"/>
              </a:solidFill>
              <a:latin typeface="Arial"/>
              <a:ea typeface="Arial"/>
              <a:cs typeface="Arial"/>
              <a:sym typeface="Arial"/>
            </a:endParaRPr>
          </a:p>
        </p:txBody>
      </p:sp>
      <p:pic>
        <p:nvPicPr>
          <p:cNvPr id="809" name="Google Shape;809;p22"/>
          <p:cNvPicPr preferRelativeResize="0"/>
          <p:nvPr/>
        </p:nvPicPr>
        <p:blipFill rotWithShape="1">
          <a:blip r:embed="rId3">
            <a:alphaModFix/>
          </a:blip>
          <a:srcRect l="5662" t="2030" r="4222" b="1926"/>
          <a:stretch/>
        </p:blipFill>
        <p:spPr>
          <a:xfrm>
            <a:off x="3971927" y="1805744"/>
            <a:ext cx="5145726" cy="3762376"/>
          </a:xfrm>
          <a:prstGeom prst="rect">
            <a:avLst/>
          </a:prstGeom>
          <a:noFill/>
          <a:ln>
            <a:noFill/>
          </a:ln>
        </p:spPr>
      </p:pic>
      <p:pic>
        <p:nvPicPr>
          <p:cNvPr id="810" name="Google Shape;810;p22"/>
          <p:cNvPicPr preferRelativeResize="0"/>
          <p:nvPr/>
        </p:nvPicPr>
        <p:blipFill rotWithShape="1">
          <a:blip r:embed="rId4">
            <a:alphaModFix/>
          </a:blip>
          <a:srcRect l="2014" t="1990" r="1547" b="4114"/>
          <a:stretch/>
        </p:blipFill>
        <p:spPr>
          <a:xfrm>
            <a:off x="6648450" y="3086101"/>
            <a:ext cx="4962358" cy="36783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25"/>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00000"/>
              <a:buFont typeface="Gill Sans"/>
              <a:buNone/>
            </a:pPr>
            <a:r>
              <a:rPr lang="en-US" sz="3600"/>
              <a:t>BUSINESS-TO-BUSINESS-TO-BUSINESS-TO-BUSINESS-TO-BUSINESS-TO-BUSINESS-TO-BUSINESS…</a:t>
            </a:r>
            <a:endParaRPr/>
          </a:p>
        </p:txBody>
      </p:sp>
      <p:pic>
        <p:nvPicPr>
          <p:cNvPr id="835" name="Google Shape;835;p25" descr="A picture containing light, lit, sitting, front&#10;&#10;Description generated with very high confidence"/>
          <p:cNvPicPr preferRelativeResize="0">
            <a:picLocks noGrp="1"/>
          </p:cNvPicPr>
          <p:nvPr>
            <p:ph type="body" idx="4294967295"/>
          </p:nvPr>
        </p:nvPicPr>
        <p:blipFill rotWithShape="1">
          <a:blip r:embed="rId3">
            <a:alphaModFix/>
          </a:blip>
          <a:srcRect/>
          <a:stretch/>
        </p:blipFill>
        <p:spPr>
          <a:xfrm>
            <a:off x="4590025" y="2183313"/>
            <a:ext cx="2459038" cy="474662"/>
          </a:xfrm>
          <a:prstGeom prst="rect">
            <a:avLst/>
          </a:prstGeom>
          <a:noFill/>
          <a:ln>
            <a:noFill/>
          </a:ln>
        </p:spPr>
      </p:pic>
      <p:pic>
        <p:nvPicPr>
          <p:cNvPr id="836" name="Google Shape;836;p25" descr="A close up of a logo&#10;&#10;Description generated with high confidence"/>
          <p:cNvPicPr preferRelativeResize="0"/>
          <p:nvPr/>
        </p:nvPicPr>
        <p:blipFill rotWithShape="1">
          <a:blip r:embed="rId4">
            <a:alphaModFix/>
          </a:blip>
          <a:srcRect t="21049" b="21541"/>
          <a:stretch/>
        </p:blipFill>
        <p:spPr>
          <a:xfrm>
            <a:off x="9501931" y="3310566"/>
            <a:ext cx="1800907" cy="1028700"/>
          </a:xfrm>
          <a:prstGeom prst="rect">
            <a:avLst/>
          </a:prstGeom>
          <a:noFill/>
          <a:ln>
            <a:noFill/>
          </a:ln>
        </p:spPr>
      </p:pic>
      <p:pic>
        <p:nvPicPr>
          <p:cNvPr id="837" name="Google Shape;837;p25" descr="A picture containing drawing&#10;&#10;Description generated with very high confidence"/>
          <p:cNvPicPr preferRelativeResize="0"/>
          <p:nvPr/>
        </p:nvPicPr>
        <p:blipFill rotWithShape="1">
          <a:blip r:embed="rId5">
            <a:alphaModFix/>
          </a:blip>
          <a:srcRect/>
          <a:stretch/>
        </p:blipFill>
        <p:spPr>
          <a:xfrm>
            <a:off x="6096000" y="5665221"/>
            <a:ext cx="3005137" cy="694944"/>
          </a:xfrm>
          <a:prstGeom prst="rect">
            <a:avLst/>
          </a:prstGeom>
          <a:noFill/>
          <a:ln>
            <a:noFill/>
          </a:ln>
        </p:spPr>
      </p:pic>
      <p:pic>
        <p:nvPicPr>
          <p:cNvPr id="838" name="Google Shape;838;p25" descr="A picture containing drawing&#10;&#10;Description generated with very high confidence"/>
          <p:cNvPicPr preferRelativeResize="0"/>
          <p:nvPr/>
        </p:nvPicPr>
        <p:blipFill rotWithShape="1">
          <a:blip r:embed="rId6">
            <a:alphaModFix/>
          </a:blip>
          <a:srcRect/>
          <a:stretch/>
        </p:blipFill>
        <p:spPr>
          <a:xfrm>
            <a:off x="1414042" y="3936366"/>
            <a:ext cx="1671640" cy="1145209"/>
          </a:xfrm>
          <a:prstGeom prst="rect">
            <a:avLst/>
          </a:prstGeom>
          <a:noFill/>
          <a:ln>
            <a:noFill/>
          </a:ln>
        </p:spPr>
      </p:pic>
      <p:pic>
        <p:nvPicPr>
          <p:cNvPr id="839" name="Google Shape;839;p25" descr="A picture containing drawing&#10;&#10;Description generated with very high confidence"/>
          <p:cNvPicPr preferRelativeResize="0"/>
          <p:nvPr/>
        </p:nvPicPr>
        <p:blipFill rotWithShape="1">
          <a:blip r:embed="rId7">
            <a:alphaModFix/>
          </a:blip>
          <a:srcRect l="8142" t="5892" r="6611" b="10791"/>
          <a:stretch/>
        </p:blipFill>
        <p:spPr>
          <a:xfrm>
            <a:off x="2733675" y="5712926"/>
            <a:ext cx="2094903" cy="674538"/>
          </a:xfrm>
          <a:prstGeom prst="rect">
            <a:avLst/>
          </a:prstGeom>
          <a:noFill/>
          <a:ln>
            <a:noFill/>
          </a:ln>
        </p:spPr>
      </p:pic>
      <p:sp>
        <p:nvSpPr>
          <p:cNvPr id="840" name="Google Shape;840;p25"/>
          <p:cNvSpPr/>
          <p:nvPr/>
        </p:nvSpPr>
        <p:spPr>
          <a:xfrm rot="9446446">
            <a:off x="3152950" y="4115690"/>
            <a:ext cx="708371" cy="491969"/>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841" name="Google Shape;841;p25"/>
          <p:cNvPicPr preferRelativeResize="0"/>
          <p:nvPr/>
        </p:nvPicPr>
        <p:blipFill rotWithShape="1">
          <a:blip r:embed="rId8">
            <a:alphaModFix/>
          </a:blip>
          <a:srcRect l="1152" t="61398" r="36059" b="5357"/>
          <a:stretch/>
        </p:blipFill>
        <p:spPr>
          <a:xfrm>
            <a:off x="4114727" y="3601005"/>
            <a:ext cx="3951950" cy="784605"/>
          </a:xfrm>
          <a:prstGeom prst="rect">
            <a:avLst/>
          </a:prstGeom>
          <a:noFill/>
          <a:ln>
            <a:noFill/>
          </a:ln>
        </p:spPr>
      </p:pic>
      <p:sp>
        <p:nvSpPr>
          <p:cNvPr id="842" name="Google Shape;842;p25"/>
          <p:cNvSpPr/>
          <p:nvPr/>
        </p:nvSpPr>
        <p:spPr>
          <a:xfrm rot="6815129">
            <a:off x="3947093" y="4878323"/>
            <a:ext cx="708371" cy="491969"/>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843" name="Google Shape;843;p25"/>
          <p:cNvPicPr preferRelativeResize="0"/>
          <p:nvPr/>
        </p:nvPicPr>
        <p:blipFill rotWithShape="1">
          <a:blip r:embed="rId9">
            <a:alphaModFix/>
          </a:blip>
          <a:srcRect l="6312" t="10374" r="6313" b="8569"/>
          <a:stretch/>
        </p:blipFill>
        <p:spPr>
          <a:xfrm>
            <a:off x="8486825" y="1989088"/>
            <a:ext cx="1256677" cy="1165789"/>
          </a:xfrm>
          <a:prstGeom prst="rect">
            <a:avLst/>
          </a:prstGeom>
          <a:noFill/>
          <a:ln>
            <a:noFill/>
          </a:ln>
        </p:spPr>
      </p:pic>
      <p:pic>
        <p:nvPicPr>
          <p:cNvPr id="844" name="Google Shape;844;p25"/>
          <p:cNvPicPr preferRelativeResize="0"/>
          <p:nvPr/>
        </p:nvPicPr>
        <p:blipFill rotWithShape="1">
          <a:blip r:embed="rId10">
            <a:alphaModFix/>
          </a:blip>
          <a:srcRect l="16686" t="35275" r="14393" b="33518"/>
          <a:stretch/>
        </p:blipFill>
        <p:spPr>
          <a:xfrm>
            <a:off x="1635059" y="2635577"/>
            <a:ext cx="1870866" cy="847087"/>
          </a:xfrm>
          <a:prstGeom prst="rect">
            <a:avLst/>
          </a:prstGeom>
          <a:noFill/>
          <a:ln>
            <a:noFill/>
          </a:ln>
        </p:spPr>
      </p:pic>
      <p:pic>
        <p:nvPicPr>
          <p:cNvPr id="845" name="Google Shape;845;p25"/>
          <p:cNvPicPr preferRelativeResize="0"/>
          <p:nvPr/>
        </p:nvPicPr>
        <p:blipFill rotWithShape="1">
          <a:blip r:embed="rId11">
            <a:alphaModFix/>
          </a:blip>
          <a:srcRect l="15694" t="38642" r="14825" b="39812"/>
          <a:stretch/>
        </p:blipFill>
        <p:spPr>
          <a:xfrm>
            <a:off x="9075803" y="4774442"/>
            <a:ext cx="2201701" cy="682695"/>
          </a:xfrm>
          <a:prstGeom prst="rect">
            <a:avLst/>
          </a:prstGeom>
          <a:noFill/>
          <a:ln>
            <a:noFill/>
          </a:ln>
        </p:spPr>
      </p:pic>
      <p:sp>
        <p:nvSpPr>
          <p:cNvPr id="846" name="Google Shape;846;p25"/>
          <p:cNvSpPr/>
          <p:nvPr/>
        </p:nvSpPr>
        <p:spPr>
          <a:xfrm rot="4499520">
            <a:off x="6840074" y="4895541"/>
            <a:ext cx="708371" cy="491969"/>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47" name="Google Shape;847;p25"/>
          <p:cNvSpPr/>
          <p:nvPr/>
        </p:nvSpPr>
        <p:spPr>
          <a:xfrm rot="2313367">
            <a:off x="8159123" y="4506398"/>
            <a:ext cx="708371" cy="491969"/>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48" name="Google Shape;848;p25"/>
          <p:cNvSpPr/>
          <p:nvPr/>
        </p:nvSpPr>
        <p:spPr>
          <a:xfrm rot="-8930947">
            <a:off x="3517460" y="3072142"/>
            <a:ext cx="708371" cy="491969"/>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49" name="Google Shape;849;p25"/>
          <p:cNvSpPr/>
          <p:nvPr/>
        </p:nvSpPr>
        <p:spPr>
          <a:xfrm rot="-5400000">
            <a:off x="5629060" y="2813135"/>
            <a:ext cx="708371" cy="491969"/>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50" name="Google Shape;850;p25"/>
          <p:cNvSpPr/>
          <p:nvPr/>
        </p:nvSpPr>
        <p:spPr>
          <a:xfrm rot="-2698749">
            <a:off x="7728833" y="2955841"/>
            <a:ext cx="708371" cy="491969"/>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51" name="Google Shape;851;p25"/>
          <p:cNvSpPr/>
          <p:nvPr/>
        </p:nvSpPr>
        <p:spPr>
          <a:xfrm>
            <a:off x="8701113" y="3626182"/>
            <a:ext cx="708371" cy="491969"/>
          </a:xfrm>
          <a:prstGeom prst="rightArrow">
            <a:avLst>
              <a:gd name="adj1" fmla="val 50000"/>
              <a:gd name="adj2" fmla="val 50000"/>
            </a:avLst>
          </a:prstGeom>
          <a:solidFill>
            <a:srgbClr val="E6A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
          <p:cNvSpPr txBox="1">
            <a:spLocks noGrp="1"/>
          </p:cNvSpPr>
          <p:nvPr>
            <p:ph type="title"/>
          </p:nvPr>
        </p:nvSpPr>
        <p:spPr>
          <a:xfrm rot="-5400000">
            <a:off x="-1160015" y="2367396"/>
            <a:ext cx="5573864" cy="2143085"/>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154E77"/>
              </a:buClr>
              <a:buSzPts val="4000"/>
              <a:buFont typeface="Gill Sans"/>
              <a:buNone/>
            </a:pPr>
            <a:r>
              <a:rPr lang="en-US" sz="4000"/>
              <a:t>APPRENTICESHIP</a:t>
            </a:r>
            <a:br>
              <a:rPr lang="en-US" sz="4000"/>
            </a:br>
            <a:r>
              <a:rPr lang="en-US" sz="4000"/>
              <a:t>THE </a:t>
            </a:r>
            <a:r>
              <a:rPr lang="en-US" sz="4000" b="1">
                <a:solidFill>
                  <a:srgbClr val="DAA600"/>
                </a:solidFill>
              </a:rPr>
              <a:t>GOLD</a:t>
            </a:r>
            <a:r>
              <a:rPr lang="en-US" sz="4000"/>
              <a:t> STANDARD</a:t>
            </a:r>
            <a:endParaRPr/>
          </a:p>
        </p:txBody>
      </p:sp>
      <p:sp>
        <p:nvSpPr>
          <p:cNvPr id="590" name="Google Shape;590;p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a:t>
            </a:fld>
            <a:endParaRPr/>
          </a:p>
        </p:txBody>
      </p:sp>
      <p:pic>
        <p:nvPicPr>
          <p:cNvPr id="591" name="Google Shape;591;p5" descr="State-Registered Apprenticeship Program || St. Petersburg College"/>
          <p:cNvPicPr preferRelativeResize="0"/>
          <p:nvPr/>
        </p:nvPicPr>
        <p:blipFill rotWithShape="1">
          <a:blip r:embed="rId3">
            <a:alphaModFix/>
          </a:blip>
          <a:srcRect/>
          <a:stretch/>
        </p:blipFill>
        <p:spPr>
          <a:xfrm>
            <a:off x="2698459" y="797490"/>
            <a:ext cx="8623159" cy="526301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27"/>
          <p:cNvSpPr txBox="1">
            <a:spLocks noGrp="1"/>
          </p:cNvSpPr>
          <p:nvPr>
            <p:ph type="title"/>
          </p:nvPr>
        </p:nvSpPr>
        <p:spPr>
          <a:xfrm>
            <a:off x="358529" y="457200"/>
            <a:ext cx="3790884" cy="1600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154E77"/>
              </a:buClr>
              <a:buSzPts val="2800"/>
              <a:buFont typeface="Gill Sans"/>
              <a:buNone/>
            </a:pPr>
            <a:r>
              <a:rPr lang="en-US"/>
              <a:t>BULLETIN 2016-26</a:t>
            </a:r>
            <a:endParaRPr/>
          </a:p>
        </p:txBody>
      </p:sp>
      <p:sp>
        <p:nvSpPr>
          <p:cNvPr id="866" name="Google Shape;866;p27"/>
          <p:cNvSpPr txBox="1">
            <a:spLocks noGrp="1"/>
          </p:cNvSpPr>
          <p:nvPr>
            <p:ph type="body" idx="1"/>
          </p:nvPr>
        </p:nvSpPr>
        <p:spPr>
          <a:xfrm>
            <a:off x="358529" y="2057400"/>
            <a:ext cx="5523656" cy="3811588"/>
          </a:xfrm>
          <a:prstGeom prst="rect">
            <a:avLst/>
          </a:prstGeom>
          <a:noFill/>
          <a:ln>
            <a:noFill/>
          </a:ln>
        </p:spPr>
        <p:txBody>
          <a:bodyPr spcFirstLastPara="1" wrap="square" lIns="91425" tIns="45700" rIns="91425" bIns="45700" anchor="ctr" anchorCtr="0">
            <a:normAutofit/>
          </a:bodyPr>
          <a:lstStyle/>
          <a:p>
            <a:pPr marL="216000" lvl="0" indent="-216000" algn="l" rtl="0">
              <a:lnSpc>
                <a:spcPct val="90000"/>
              </a:lnSpc>
              <a:spcBef>
                <a:spcPts val="0"/>
              </a:spcBef>
              <a:spcAft>
                <a:spcPts val="0"/>
              </a:spcAft>
              <a:buSzPts val="1840"/>
              <a:buFont typeface="Noto Sans Symbols"/>
              <a:buChar char="▪"/>
            </a:pPr>
            <a:r>
              <a:rPr lang="en-US" sz="2000"/>
              <a:t>Department of Labor introduced new models of program sponsorship</a:t>
            </a:r>
            <a:endParaRPr/>
          </a:p>
          <a:p>
            <a:pPr marL="216000" lvl="0" indent="-216000" algn="l" rtl="0">
              <a:lnSpc>
                <a:spcPct val="90000"/>
              </a:lnSpc>
              <a:spcBef>
                <a:spcPts val="1000"/>
              </a:spcBef>
              <a:spcAft>
                <a:spcPts val="0"/>
              </a:spcAft>
              <a:buSzPts val="1840"/>
              <a:buFont typeface="Noto Sans Symbols"/>
              <a:buChar char="▪"/>
            </a:pPr>
            <a:r>
              <a:rPr lang="en-US" sz="2000"/>
              <a:t>Higher Education begins sponsoring apprenticeship programs</a:t>
            </a:r>
            <a:endParaRPr/>
          </a:p>
        </p:txBody>
      </p:sp>
      <p:sp>
        <p:nvSpPr>
          <p:cNvPr id="867" name="Google Shape;867;p27"/>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pic>
        <p:nvPicPr>
          <p:cNvPr id="868" name="Google Shape;868;p27" descr="Graphical user interface, text, application, Word&#10;&#10;Description automatically generated"/>
          <p:cNvPicPr preferRelativeResize="0"/>
          <p:nvPr/>
        </p:nvPicPr>
        <p:blipFill rotWithShape="1">
          <a:blip r:embed="rId3">
            <a:alphaModFix/>
          </a:blip>
          <a:srcRect/>
          <a:stretch/>
        </p:blipFill>
        <p:spPr>
          <a:xfrm>
            <a:off x="6138155" y="685800"/>
            <a:ext cx="4742288" cy="610323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28"/>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31</a:t>
            </a:fld>
            <a:endParaRPr/>
          </a:p>
        </p:txBody>
      </p:sp>
      <p:sp>
        <p:nvSpPr>
          <p:cNvPr id="874" name="Google Shape;874;p28"/>
          <p:cNvSpPr txBox="1"/>
          <p:nvPr/>
        </p:nvSpPr>
        <p:spPr>
          <a:xfrm>
            <a:off x="6679096" y="1443841"/>
            <a:ext cx="4496904"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Labor Code 3074: </a:t>
            </a:r>
            <a:r>
              <a:rPr lang="en-US" sz="1800" b="0" i="0" u="none" strike="noStrike" cap="none">
                <a:solidFill>
                  <a:srgbClr val="333333"/>
                </a:solidFill>
                <a:latin typeface="Verdana"/>
                <a:ea typeface="Verdana"/>
                <a:cs typeface="Verdana"/>
                <a:sym typeface="Verdana"/>
              </a:rPr>
              <a:t>The preparation of trade analyses and development of curriculum for instruction, and the administration and supervision of related and supplemental instruction for apprentices, coordination of instruction with job experiences, and the selection and training of teachers and coordinators for this instruction shall be the responsibility of, and shall be provided by, state and local boards responsible for vocational education upon agreement with the program sponsor.</a:t>
            </a:r>
            <a:endParaRPr sz="1800" b="0" i="0" u="none" strike="noStrike" cap="none">
              <a:solidFill>
                <a:schemeClr val="dk1"/>
              </a:solidFill>
              <a:latin typeface="Gill Sans"/>
              <a:ea typeface="Gill Sans"/>
              <a:cs typeface="Gill Sans"/>
              <a:sym typeface="Gill Sans"/>
            </a:endParaRPr>
          </a:p>
        </p:txBody>
      </p:sp>
      <p:pic>
        <p:nvPicPr>
          <p:cNvPr id="875" name="Google Shape;875;p28" descr="A picture containing text, indoor, person, shelf&#10;&#10;Description automatically generated"/>
          <p:cNvPicPr preferRelativeResize="0"/>
          <p:nvPr/>
        </p:nvPicPr>
        <p:blipFill rotWithShape="1">
          <a:blip r:embed="rId3">
            <a:alphaModFix/>
          </a:blip>
          <a:srcRect/>
          <a:stretch/>
        </p:blipFill>
        <p:spPr>
          <a:xfrm>
            <a:off x="592727" y="1744299"/>
            <a:ext cx="5928714" cy="30236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29"/>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32</a:t>
            </a:fld>
            <a:endParaRPr/>
          </a:p>
        </p:txBody>
      </p:sp>
      <p:pic>
        <p:nvPicPr>
          <p:cNvPr id="881" name="Google Shape;881;p29" descr="Apprenticeship America: An Idea to Reinvent Postsecondary Skills for the  Digital Age – Third Way"/>
          <p:cNvPicPr preferRelativeResize="0"/>
          <p:nvPr/>
        </p:nvPicPr>
        <p:blipFill rotWithShape="1">
          <a:blip r:embed="rId3">
            <a:alphaModFix/>
          </a:blip>
          <a:srcRect t="11079" b="9172"/>
          <a:stretch/>
        </p:blipFill>
        <p:spPr>
          <a:xfrm>
            <a:off x="270833" y="852499"/>
            <a:ext cx="9692317" cy="5153000"/>
          </a:xfrm>
          <a:prstGeom prst="rect">
            <a:avLst/>
          </a:prstGeom>
          <a:noFill/>
          <a:ln>
            <a:noFill/>
          </a:ln>
        </p:spPr>
      </p:pic>
      <p:sp>
        <p:nvSpPr>
          <p:cNvPr id="882" name="Google Shape;882;p29"/>
          <p:cNvSpPr txBox="1"/>
          <p:nvPr/>
        </p:nvSpPr>
        <p:spPr>
          <a:xfrm>
            <a:off x="9861381" y="2397948"/>
            <a:ext cx="1875694"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E6AF00"/>
                </a:solidFill>
                <a:latin typeface="Gill Sans"/>
                <a:ea typeface="Gill Sans"/>
                <a:cs typeface="Gill Sans"/>
                <a:sym typeface="Gill Sans"/>
              </a:rPr>
              <a:t>Colleges are the Backbone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30"/>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33</a:t>
            </a:fld>
            <a:endParaRPr/>
          </a:p>
        </p:txBody>
      </p:sp>
      <p:sp>
        <p:nvSpPr>
          <p:cNvPr id="889" name="Google Shape;889;p30"/>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a:t>REGIONAL SYSTEMS</a:t>
            </a:r>
            <a:endParaRPr/>
          </a:p>
        </p:txBody>
      </p:sp>
      <p:grpSp>
        <p:nvGrpSpPr>
          <p:cNvPr id="890" name="Google Shape;890;p30"/>
          <p:cNvGrpSpPr/>
          <p:nvPr/>
        </p:nvGrpSpPr>
        <p:grpSpPr>
          <a:xfrm>
            <a:off x="466725" y="1921740"/>
            <a:ext cx="7000875" cy="4309921"/>
            <a:chOff x="0" y="26264"/>
            <a:chExt cx="7000875" cy="4309921"/>
          </a:xfrm>
        </p:grpSpPr>
        <p:sp>
          <p:nvSpPr>
            <p:cNvPr id="891" name="Google Shape;891;p30"/>
            <p:cNvSpPr/>
            <p:nvPr/>
          </p:nvSpPr>
          <p:spPr>
            <a:xfrm>
              <a:off x="0" y="26264"/>
              <a:ext cx="7000875" cy="767520"/>
            </a:xfrm>
            <a:prstGeom prst="rect">
              <a:avLst/>
            </a:prstGeom>
            <a:gradFill>
              <a:gsLst>
                <a:gs pos="0">
                  <a:srgbClr val="346DA1"/>
                </a:gs>
                <a:gs pos="84000">
                  <a:srgbClr val="124D78"/>
                </a:gs>
                <a:gs pos="100000">
                  <a:srgbClr val="124D78"/>
                </a:gs>
              </a:gsLst>
              <a:lin ang="5400000" scaled="0"/>
            </a:gradFill>
            <a:ln>
              <a:noFill/>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30"/>
            <p:cNvSpPr txBox="1"/>
            <p:nvPr/>
          </p:nvSpPr>
          <p:spPr>
            <a:xfrm>
              <a:off x="0" y="26264"/>
              <a:ext cx="7000875" cy="767520"/>
            </a:xfrm>
            <a:prstGeom prst="rect">
              <a:avLst/>
            </a:prstGeom>
            <a:noFill/>
            <a:ln>
              <a:noFill/>
            </a:ln>
          </p:spPr>
          <p:txBody>
            <a:bodyPr spcFirstLastPara="1" wrap="square" lIns="144000" tIns="76200" rIns="76200" bIns="76200" anchor="ctr"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1" i="0" u="none" strike="noStrike" cap="none">
                  <a:solidFill>
                    <a:srgbClr val="E6AF00"/>
                  </a:solidFill>
                  <a:latin typeface="Gill Sans"/>
                  <a:ea typeface="Gill Sans"/>
                  <a:cs typeface="Gill Sans"/>
                  <a:sym typeface="Gill Sans"/>
                </a:rPr>
                <a:t>Strategy 1. </a:t>
              </a:r>
              <a:r>
                <a:rPr lang="en-US" sz="2000" b="0" i="0" u="none" strike="noStrike" cap="none">
                  <a:solidFill>
                    <a:schemeClr val="lt1"/>
                  </a:solidFill>
                  <a:latin typeface="Gill Sans"/>
                  <a:ea typeface="Gill Sans"/>
                  <a:cs typeface="Gill Sans"/>
                  <a:sym typeface="Gill Sans"/>
                </a:rPr>
                <a:t>Develop regional apprenticeship committees</a:t>
              </a:r>
              <a:endParaRPr sz="2000" b="0" i="0" u="none" strike="noStrike" cap="none">
                <a:solidFill>
                  <a:schemeClr val="lt1"/>
                </a:solidFill>
                <a:latin typeface="Gill Sans"/>
                <a:ea typeface="Gill Sans"/>
                <a:cs typeface="Gill Sans"/>
                <a:sym typeface="Gill Sans"/>
              </a:endParaRPr>
            </a:p>
          </p:txBody>
        </p:sp>
        <p:sp>
          <p:nvSpPr>
            <p:cNvPr id="893" name="Google Shape;893;p30"/>
            <p:cNvSpPr/>
            <p:nvPr/>
          </p:nvSpPr>
          <p:spPr>
            <a:xfrm>
              <a:off x="0" y="911865"/>
              <a:ext cx="7000875" cy="767520"/>
            </a:xfrm>
            <a:prstGeom prst="rect">
              <a:avLst/>
            </a:prstGeom>
            <a:gradFill>
              <a:gsLst>
                <a:gs pos="0">
                  <a:srgbClr val="3F7FBC"/>
                </a:gs>
                <a:gs pos="84000">
                  <a:srgbClr val="235C8D"/>
                </a:gs>
                <a:gs pos="100000">
                  <a:srgbClr val="235C8D"/>
                </a:gs>
              </a:gsLst>
              <a:lin ang="5400000" scaled="0"/>
            </a:gradFill>
            <a:ln>
              <a:noFill/>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0"/>
            <p:cNvSpPr txBox="1"/>
            <p:nvPr/>
          </p:nvSpPr>
          <p:spPr>
            <a:xfrm>
              <a:off x="0" y="911865"/>
              <a:ext cx="7000875" cy="767520"/>
            </a:xfrm>
            <a:prstGeom prst="rect">
              <a:avLst/>
            </a:prstGeom>
            <a:noFill/>
            <a:ln>
              <a:noFill/>
            </a:ln>
          </p:spPr>
          <p:txBody>
            <a:bodyPr spcFirstLastPara="1" wrap="square" lIns="144000" tIns="76200" rIns="76200" bIns="76200" anchor="ctr"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1" i="0" u="none" strike="noStrike" cap="none">
                  <a:solidFill>
                    <a:srgbClr val="E6AF00"/>
                  </a:solidFill>
                  <a:latin typeface="Gill Sans"/>
                  <a:ea typeface="Gill Sans"/>
                  <a:cs typeface="Gill Sans"/>
                  <a:sym typeface="Gill Sans"/>
                </a:rPr>
                <a:t>Strategy 2. </a:t>
              </a:r>
              <a:r>
                <a:rPr lang="en-US" sz="2000" b="0" i="0" u="none" strike="noStrike" cap="none">
                  <a:solidFill>
                    <a:schemeClr val="lt1"/>
                  </a:solidFill>
                  <a:latin typeface="Gill Sans"/>
                  <a:ea typeface="Gill Sans"/>
                  <a:cs typeface="Gill Sans"/>
                  <a:sym typeface="Gill Sans"/>
                </a:rPr>
                <a:t>Focus on multi-employer structures that aggregate needs and professional pathways</a:t>
              </a:r>
              <a:endParaRPr sz="2000" b="0" i="0" u="none" strike="noStrike" cap="none">
                <a:solidFill>
                  <a:schemeClr val="lt1"/>
                </a:solidFill>
                <a:latin typeface="Gill Sans"/>
                <a:ea typeface="Gill Sans"/>
                <a:cs typeface="Gill Sans"/>
                <a:sym typeface="Gill Sans"/>
              </a:endParaRPr>
            </a:p>
          </p:txBody>
        </p:sp>
        <p:sp>
          <p:nvSpPr>
            <p:cNvPr id="895" name="Google Shape;895;p30"/>
            <p:cNvSpPr/>
            <p:nvPr/>
          </p:nvSpPr>
          <p:spPr>
            <a:xfrm>
              <a:off x="0" y="1797465"/>
              <a:ext cx="7000875" cy="767520"/>
            </a:xfrm>
            <a:prstGeom prst="rect">
              <a:avLst/>
            </a:prstGeom>
            <a:gradFill>
              <a:gsLst>
                <a:gs pos="0">
                  <a:srgbClr val="5F91C6"/>
                </a:gs>
                <a:gs pos="84000">
                  <a:srgbClr val="366B9F"/>
                </a:gs>
                <a:gs pos="100000">
                  <a:srgbClr val="366B9F"/>
                </a:gs>
              </a:gsLst>
              <a:lin ang="5400000" scaled="0"/>
            </a:gradFill>
            <a:ln>
              <a:noFill/>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30"/>
            <p:cNvSpPr txBox="1"/>
            <p:nvPr/>
          </p:nvSpPr>
          <p:spPr>
            <a:xfrm>
              <a:off x="0" y="1797465"/>
              <a:ext cx="7000875" cy="767520"/>
            </a:xfrm>
            <a:prstGeom prst="rect">
              <a:avLst/>
            </a:prstGeom>
            <a:noFill/>
            <a:ln>
              <a:noFill/>
            </a:ln>
          </p:spPr>
          <p:txBody>
            <a:bodyPr spcFirstLastPara="1" wrap="square" lIns="144000" tIns="76200" rIns="76200" bIns="76200" anchor="ctr"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1" i="0" u="none" strike="noStrike" cap="none">
                  <a:solidFill>
                    <a:srgbClr val="E6AF00"/>
                  </a:solidFill>
                  <a:latin typeface="Gill Sans"/>
                  <a:ea typeface="Gill Sans"/>
                  <a:cs typeface="Gill Sans"/>
                  <a:sym typeface="Gill Sans"/>
                </a:rPr>
                <a:t>Strategy 3. </a:t>
              </a:r>
              <a:r>
                <a:rPr lang="en-US" sz="2000" b="0" i="0" u="none" strike="noStrike" cap="none">
                  <a:solidFill>
                    <a:schemeClr val="lt1"/>
                  </a:solidFill>
                  <a:latin typeface="Gill Sans"/>
                  <a:ea typeface="Gill Sans"/>
                  <a:cs typeface="Gill Sans"/>
                  <a:sym typeface="Gill Sans"/>
                </a:rPr>
                <a:t>Leverage multiple organizations and workforce systems to serve as resources</a:t>
              </a:r>
              <a:endParaRPr sz="2000" b="0" i="0" u="none" strike="noStrike" cap="none">
                <a:solidFill>
                  <a:schemeClr val="lt1"/>
                </a:solidFill>
                <a:latin typeface="Gill Sans"/>
                <a:ea typeface="Gill Sans"/>
                <a:cs typeface="Gill Sans"/>
                <a:sym typeface="Gill Sans"/>
              </a:endParaRPr>
            </a:p>
          </p:txBody>
        </p:sp>
        <p:sp>
          <p:nvSpPr>
            <p:cNvPr id="897" name="Google Shape;897;p30"/>
            <p:cNvSpPr/>
            <p:nvPr/>
          </p:nvSpPr>
          <p:spPr>
            <a:xfrm>
              <a:off x="0" y="2683065"/>
              <a:ext cx="7000875" cy="767520"/>
            </a:xfrm>
            <a:prstGeom prst="rect">
              <a:avLst/>
            </a:prstGeom>
            <a:gradFill>
              <a:gsLst>
                <a:gs pos="0">
                  <a:srgbClr val="88A5C9"/>
                </a:gs>
                <a:gs pos="84000">
                  <a:srgbClr val="5279A8"/>
                </a:gs>
                <a:gs pos="100000">
                  <a:srgbClr val="5279A8"/>
                </a:gs>
              </a:gsLst>
              <a:lin ang="5400000" scaled="0"/>
            </a:gradFill>
            <a:ln>
              <a:noFill/>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0"/>
            <p:cNvSpPr txBox="1"/>
            <p:nvPr/>
          </p:nvSpPr>
          <p:spPr>
            <a:xfrm>
              <a:off x="0" y="2683065"/>
              <a:ext cx="7000875" cy="767520"/>
            </a:xfrm>
            <a:prstGeom prst="rect">
              <a:avLst/>
            </a:prstGeom>
            <a:noFill/>
            <a:ln>
              <a:noFill/>
            </a:ln>
          </p:spPr>
          <p:txBody>
            <a:bodyPr spcFirstLastPara="1" wrap="square" lIns="144000" tIns="76200" rIns="76200" bIns="76200" anchor="ctr"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1" i="0" u="none" strike="noStrike" cap="none">
                  <a:solidFill>
                    <a:srgbClr val="E6AF00"/>
                  </a:solidFill>
                  <a:latin typeface="Gill Sans"/>
                  <a:ea typeface="Gill Sans"/>
                  <a:cs typeface="Gill Sans"/>
                  <a:sym typeface="Gill Sans"/>
                </a:rPr>
                <a:t>Strategy 4. </a:t>
              </a:r>
              <a:r>
                <a:rPr lang="en-US" sz="2000" b="0" i="0" u="none" strike="noStrike" cap="none">
                  <a:solidFill>
                    <a:schemeClr val="lt1"/>
                  </a:solidFill>
                  <a:latin typeface="Gill Sans"/>
                  <a:ea typeface="Gill Sans"/>
                  <a:cs typeface="Gill Sans"/>
                  <a:sym typeface="Gill Sans"/>
                </a:rPr>
                <a:t>Utilize blended-approach of CTE and contract education services</a:t>
              </a:r>
              <a:endParaRPr sz="2000" b="0" i="0" u="none" strike="noStrike" cap="none">
                <a:solidFill>
                  <a:schemeClr val="lt1"/>
                </a:solidFill>
                <a:latin typeface="Gill Sans"/>
                <a:ea typeface="Gill Sans"/>
                <a:cs typeface="Gill Sans"/>
                <a:sym typeface="Gill Sans"/>
              </a:endParaRPr>
            </a:p>
          </p:txBody>
        </p:sp>
        <p:sp>
          <p:nvSpPr>
            <p:cNvPr id="899" name="Google Shape;899;p30"/>
            <p:cNvSpPr/>
            <p:nvPr/>
          </p:nvSpPr>
          <p:spPr>
            <a:xfrm>
              <a:off x="0" y="3568665"/>
              <a:ext cx="7000875" cy="767520"/>
            </a:xfrm>
            <a:prstGeom prst="rect">
              <a:avLst/>
            </a:prstGeom>
            <a:gradFill>
              <a:gsLst>
                <a:gs pos="0">
                  <a:srgbClr val="ADBCCF"/>
                </a:gs>
                <a:gs pos="84000">
                  <a:srgbClr val="758BA8"/>
                </a:gs>
                <a:gs pos="100000">
                  <a:srgbClr val="758BA8"/>
                </a:gs>
              </a:gsLst>
              <a:lin ang="5400000" scaled="0"/>
            </a:gradFill>
            <a:ln>
              <a:noFill/>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0"/>
            <p:cNvSpPr txBox="1"/>
            <p:nvPr/>
          </p:nvSpPr>
          <p:spPr>
            <a:xfrm>
              <a:off x="0" y="3568665"/>
              <a:ext cx="7000875" cy="767520"/>
            </a:xfrm>
            <a:prstGeom prst="rect">
              <a:avLst/>
            </a:prstGeom>
            <a:noFill/>
            <a:ln>
              <a:noFill/>
            </a:ln>
          </p:spPr>
          <p:txBody>
            <a:bodyPr spcFirstLastPara="1" wrap="square" lIns="144000" tIns="76200" rIns="76200" bIns="76200" anchor="ctr" anchorCtr="0">
              <a:noAutofit/>
            </a:bodyPr>
            <a:lstStyle/>
            <a:p>
              <a:pPr marL="0" marR="0" lvl="0" indent="0" algn="l" rtl="0">
                <a:lnSpc>
                  <a:spcPct val="90000"/>
                </a:lnSpc>
                <a:spcBef>
                  <a:spcPts val="0"/>
                </a:spcBef>
                <a:spcAft>
                  <a:spcPts val="0"/>
                </a:spcAft>
                <a:buClr>
                  <a:srgbClr val="E6AF00"/>
                </a:buClr>
                <a:buSzPts val="2000"/>
                <a:buFont typeface="Gill Sans"/>
                <a:buNone/>
              </a:pPr>
              <a:r>
                <a:rPr lang="en-US" sz="2000" b="1" i="0" u="none" strike="noStrike" cap="none">
                  <a:solidFill>
                    <a:srgbClr val="E6AF00"/>
                  </a:solidFill>
                  <a:latin typeface="Gill Sans"/>
                  <a:ea typeface="Gill Sans"/>
                  <a:cs typeface="Gill Sans"/>
                  <a:sym typeface="Gill Sans"/>
                </a:rPr>
                <a:t>Strategy 5. </a:t>
              </a:r>
              <a:r>
                <a:rPr lang="en-US" sz="2000" b="0" i="0" u="none" strike="noStrike" cap="none">
                  <a:solidFill>
                    <a:schemeClr val="lt1"/>
                  </a:solidFill>
                  <a:latin typeface="Gill Sans"/>
                  <a:ea typeface="Gill Sans"/>
                  <a:cs typeface="Gill Sans"/>
                  <a:sym typeface="Gill Sans"/>
                </a:rPr>
                <a:t>Assert the apprenticeship model; not the funding mechanism</a:t>
              </a:r>
              <a:endParaRPr sz="2000" b="0" i="0" u="none" strike="noStrike" cap="none">
                <a:solidFill>
                  <a:schemeClr val="lt1"/>
                </a:solidFill>
                <a:latin typeface="Gill Sans"/>
                <a:ea typeface="Gill Sans"/>
                <a:cs typeface="Gill Sans"/>
                <a:sym typeface="Gill Sans"/>
              </a:endParaRPr>
            </a:p>
          </p:txBody>
        </p:sp>
      </p:grpSp>
      <p:pic>
        <p:nvPicPr>
          <p:cNvPr id="901" name="Google Shape;901;p30"/>
          <p:cNvPicPr preferRelativeResize="0">
            <a:picLocks noGrp="1"/>
          </p:cNvPicPr>
          <p:nvPr>
            <p:ph type="body" idx="4294967295"/>
          </p:nvPr>
        </p:nvPicPr>
        <p:blipFill rotWithShape="1">
          <a:blip r:embed="rId3">
            <a:alphaModFix/>
          </a:blip>
          <a:srcRect/>
          <a:stretch/>
        </p:blipFill>
        <p:spPr>
          <a:xfrm>
            <a:off x="7492625" y="3112287"/>
            <a:ext cx="4118183" cy="186092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32"/>
          <p:cNvSpPr txBox="1">
            <a:spLocks noGrp="1"/>
          </p:cNvSpPr>
          <p:nvPr>
            <p:ph type="title"/>
          </p:nvPr>
        </p:nvSpPr>
        <p:spPr>
          <a:xfrm>
            <a:off x="510929" y="726023"/>
            <a:ext cx="3790884" cy="1600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E6AF00"/>
              </a:buClr>
              <a:buSzPts val="2800"/>
              <a:buFont typeface="Gill Sans"/>
              <a:buNone/>
            </a:pPr>
            <a:r>
              <a:rPr lang="en-US" b="1">
                <a:solidFill>
                  <a:srgbClr val="E6AF00"/>
                </a:solidFill>
              </a:rPr>
              <a:t>INTERMEDIARY STRUCTURE</a:t>
            </a:r>
            <a:endParaRPr/>
          </a:p>
        </p:txBody>
      </p:sp>
      <p:sp>
        <p:nvSpPr>
          <p:cNvPr id="918" name="Google Shape;918;p32"/>
          <p:cNvSpPr txBox="1">
            <a:spLocks noGrp="1"/>
          </p:cNvSpPr>
          <p:nvPr>
            <p:ph type="body" idx="1"/>
          </p:nvPr>
        </p:nvSpPr>
        <p:spPr>
          <a:xfrm>
            <a:off x="510930" y="2326223"/>
            <a:ext cx="5585070" cy="3872787"/>
          </a:xfrm>
          <a:prstGeom prst="rect">
            <a:avLst/>
          </a:prstGeom>
          <a:noFill/>
          <a:ln>
            <a:noFill/>
          </a:ln>
        </p:spPr>
        <p:txBody>
          <a:bodyPr spcFirstLastPara="1" wrap="square" lIns="91425" tIns="45700" rIns="91425" bIns="45700" anchor="ctr" anchorCtr="0">
            <a:normAutofit/>
          </a:bodyPr>
          <a:lstStyle/>
          <a:p>
            <a:pPr marL="216000" lvl="0" indent="-216000" algn="l" rtl="0">
              <a:lnSpc>
                <a:spcPct val="90000"/>
              </a:lnSpc>
              <a:spcBef>
                <a:spcPts val="0"/>
              </a:spcBef>
              <a:spcAft>
                <a:spcPts val="0"/>
              </a:spcAft>
              <a:buSzPts val="1840"/>
              <a:buFont typeface="Noto Sans Symbols"/>
              <a:buChar char="▪"/>
            </a:pPr>
            <a:r>
              <a:rPr lang="en-US" sz="2000"/>
              <a:t>Industry-Led and Apprentice-centered</a:t>
            </a:r>
            <a:endParaRPr/>
          </a:p>
          <a:p>
            <a:pPr marL="742950" lvl="1" indent="-285750" algn="l" rtl="0">
              <a:lnSpc>
                <a:spcPct val="100000"/>
              </a:lnSpc>
              <a:spcBef>
                <a:spcPts val="960"/>
              </a:spcBef>
              <a:spcAft>
                <a:spcPts val="0"/>
              </a:spcAft>
              <a:buSzPts val="1656"/>
              <a:buFont typeface="Noto Sans Symbols"/>
              <a:buChar char="❑"/>
            </a:pPr>
            <a:r>
              <a:rPr lang="en-US" sz="1800"/>
              <a:t>The schools provide the administrative services to register and operate the apprenticeship program.</a:t>
            </a:r>
            <a:endParaRPr/>
          </a:p>
          <a:p>
            <a:pPr marL="742950" lvl="1" indent="-285750" algn="l" rtl="0">
              <a:lnSpc>
                <a:spcPct val="100000"/>
              </a:lnSpc>
              <a:spcBef>
                <a:spcPts val="960"/>
              </a:spcBef>
              <a:spcAft>
                <a:spcPts val="0"/>
              </a:spcAft>
              <a:buSzPts val="1656"/>
              <a:buFont typeface="Noto Sans Symbols"/>
              <a:buChar char="❑"/>
            </a:pPr>
            <a:r>
              <a:rPr lang="en-US" sz="1800"/>
              <a:t>Industry partners provide work-based learning experiences for apprentices through employment and targeted upskilling.</a:t>
            </a:r>
            <a:endParaRPr/>
          </a:p>
          <a:p>
            <a:pPr marL="742950" lvl="1" indent="-285750" algn="l" rtl="0">
              <a:lnSpc>
                <a:spcPct val="100000"/>
              </a:lnSpc>
              <a:spcBef>
                <a:spcPts val="960"/>
              </a:spcBef>
              <a:spcAft>
                <a:spcPts val="0"/>
              </a:spcAft>
              <a:buSzPts val="1656"/>
              <a:buFont typeface="Noto Sans Symbols"/>
              <a:buChar char="❑"/>
            </a:pPr>
            <a:r>
              <a:rPr lang="en-US" sz="1800"/>
              <a:t>The schools provide the related education component.</a:t>
            </a:r>
            <a:endParaRPr sz="2000"/>
          </a:p>
        </p:txBody>
      </p:sp>
      <p:sp>
        <p:nvSpPr>
          <p:cNvPr id="919" name="Google Shape;919;p3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pic>
        <p:nvPicPr>
          <p:cNvPr id="920" name="Google Shape;920;p32" descr="C:\Users\Charles\OneDrive\Norco\LAUNCH Project\Launch Logo.png"/>
          <p:cNvPicPr preferRelativeResize="0"/>
          <p:nvPr/>
        </p:nvPicPr>
        <p:blipFill rotWithShape="1">
          <a:blip r:embed="rId3">
            <a:alphaModFix/>
          </a:blip>
          <a:srcRect/>
          <a:stretch/>
        </p:blipFill>
        <p:spPr>
          <a:xfrm>
            <a:off x="510929" y="606446"/>
            <a:ext cx="2721640" cy="719217"/>
          </a:xfrm>
          <a:prstGeom prst="rect">
            <a:avLst/>
          </a:prstGeom>
          <a:noFill/>
          <a:ln>
            <a:noFill/>
          </a:ln>
        </p:spPr>
      </p:pic>
      <p:pic>
        <p:nvPicPr>
          <p:cNvPr id="921" name="Google Shape;921;p32"/>
          <p:cNvPicPr preferRelativeResize="0">
            <a:picLocks noGrp="1"/>
          </p:cNvPicPr>
          <p:nvPr>
            <p:ph type="pic" idx="2"/>
          </p:nvPr>
        </p:nvPicPr>
        <p:blipFill rotWithShape="1">
          <a:blip r:embed="rId4">
            <a:alphaModFix/>
          </a:blip>
          <a:srcRect/>
          <a:stretch/>
        </p:blipFill>
        <p:spPr>
          <a:xfrm>
            <a:off x="6391276" y="726023"/>
            <a:ext cx="5166174" cy="5405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33"/>
          <p:cNvSpPr txBox="1">
            <a:spLocks noGrp="1"/>
          </p:cNvSpPr>
          <p:nvPr>
            <p:ph type="title"/>
          </p:nvPr>
        </p:nvSpPr>
        <p:spPr>
          <a:xfrm>
            <a:off x="510929" y="726023"/>
            <a:ext cx="5585070" cy="149188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E6AF00"/>
              </a:buClr>
              <a:buSzPts val="2400"/>
              <a:buFont typeface="Gill Sans"/>
              <a:buNone/>
            </a:pPr>
            <a:r>
              <a:rPr lang="en-US" sz="2400" b="1">
                <a:solidFill>
                  <a:srgbClr val="E6AF00"/>
                </a:solidFill>
              </a:rPr>
              <a:t>SPONSORSHIP STRUCTURE</a:t>
            </a:r>
            <a:endParaRPr/>
          </a:p>
        </p:txBody>
      </p:sp>
      <p:sp>
        <p:nvSpPr>
          <p:cNvPr id="928" name="Google Shape;928;p33"/>
          <p:cNvSpPr txBox="1">
            <a:spLocks noGrp="1"/>
          </p:cNvSpPr>
          <p:nvPr>
            <p:ph type="body" idx="1"/>
          </p:nvPr>
        </p:nvSpPr>
        <p:spPr>
          <a:xfrm>
            <a:off x="510930" y="2438797"/>
            <a:ext cx="4557459" cy="3760213"/>
          </a:xfrm>
          <a:prstGeom prst="rect">
            <a:avLst/>
          </a:prstGeom>
          <a:noFill/>
          <a:ln>
            <a:noFill/>
          </a:ln>
        </p:spPr>
        <p:txBody>
          <a:bodyPr spcFirstLastPara="1" wrap="square" lIns="91425" tIns="45700" rIns="91425" bIns="45700" anchor="ctr" anchorCtr="0">
            <a:normAutofit/>
          </a:bodyPr>
          <a:lstStyle/>
          <a:p>
            <a:pPr marL="282575" lvl="0" indent="-282575" algn="l" rtl="0">
              <a:lnSpc>
                <a:spcPct val="90000"/>
              </a:lnSpc>
              <a:spcBef>
                <a:spcPts val="0"/>
              </a:spcBef>
              <a:spcAft>
                <a:spcPts val="0"/>
              </a:spcAft>
              <a:buSzPts val="1840"/>
              <a:buFont typeface="Noto Sans Symbols"/>
              <a:buChar char="⮚"/>
            </a:pPr>
            <a:r>
              <a:rPr lang="en-US" sz="2000"/>
              <a:t>Industry-Led and Apprentice-centered</a:t>
            </a:r>
            <a:endParaRPr/>
          </a:p>
          <a:p>
            <a:pPr marL="515938" lvl="1" indent="-233361" algn="l" rtl="0">
              <a:lnSpc>
                <a:spcPct val="100000"/>
              </a:lnSpc>
              <a:spcBef>
                <a:spcPts val="960"/>
              </a:spcBef>
              <a:spcAft>
                <a:spcPts val="0"/>
              </a:spcAft>
              <a:buSzPts val="1656"/>
              <a:buFont typeface="Noto Sans Symbols"/>
              <a:buChar char="▪"/>
            </a:pPr>
            <a:r>
              <a:rPr lang="en-US" sz="1800"/>
              <a:t>The schools provide the administrative services to register and operate the apprenticeship program.</a:t>
            </a:r>
            <a:endParaRPr/>
          </a:p>
          <a:p>
            <a:pPr marL="515938" lvl="1" indent="-233361" algn="l" rtl="0">
              <a:lnSpc>
                <a:spcPct val="100000"/>
              </a:lnSpc>
              <a:spcBef>
                <a:spcPts val="960"/>
              </a:spcBef>
              <a:spcAft>
                <a:spcPts val="0"/>
              </a:spcAft>
              <a:buSzPts val="1656"/>
              <a:buFont typeface="Noto Sans Symbols"/>
              <a:buChar char="▪"/>
            </a:pPr>
            <a:r>
              <a:rPr lang="en-US" sz="1800"/>
              <a:t>Industry partners provide work-based learning experiences for apprentices through employment and targeted upskilling.</a:t>
            </a:r>
            <a:endParaRPr/>
          </a:p>
          <a:p>
            <a:pPr marL="515938" lvl="1" indent="-233361" algn="l" rtl="0">
              <a:lnSpc>
                <a:spcPct val="100000"/>
              </a:lnSpc>
              <a:spcBef>
                <a:spcPts val="960"/>
              </a:spcBef>
              <a:spcAft>
                <a:spcPts val="0"/>
              </a:spcAft>
              <a:buSzPts val="1656"/>
              <a:buFont typeface="Noto Sans Symbols"/>
              <a:buChar char="▪"/>
            </a:pPr>
            <a:r>
              <a:rPr lang="en-US" sz="1800"/>
              <a:t>The schools provide the related education component.</a:t>
            </a:r>
            <a:endParaRPr sz="2000"/>
          </a:p>
        </p:txBody>
      </p:sp>
      <p:sp>
        <p:nvSpPr>
          <p:cNvPr id="929" name="Google Shape;929;p3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35</a:t>
            </a:fld>
            <a:endParaRPr/>
          </a:p>
        </p:txBody>
      </p:sp>
      <p:pic>
        <p:nvPicPr>
          <p:cNvPr id="930" name="Google Shape;930;p33" descr="C:\Users\Charles\OneDrive\Norco\LAUNCH Project\Launch Logo.png"/>
          <p:cNvPicPr preferRelativeResize="0"/>
          <p:nvPr/>
        </p:nvPicPr>
        <p:blipFill rotWithShape="1">
          <a:blip r:embed="rId3">
            <a:alphaModFix/>
          </a:blip>
          <a:srcRect/>
          <a:stretch/>
        </p:blipFill>
        <p:spPr>
          <a:xfrm>
            <a:off x="581824" y="946914"/>
            <a:ext cx="2721640" cy="719217"/>
          </a:xfrm>
          <a:prstGeom prst="rect">
            <a:avLst/>
          </a:prstGeom>
          <a:noFill/>
          <a:ln>
            <a:noFill/>
          </a:ln>
        </p:spPr>
      </p:pic>
      <p:pic>
        <p:nvPicPr>
          <p:cNvPr id="931" name="Google Shape;931;p33"/>
          <p:cNvPicPr preferRelativeResize="0"/>
          <p:nvPr/>
        </p:nvPicPr>
        <p:blipFill rotWithShape="1">
          <a:blip r:embed="rId4">
            <a:alphaModFix/>
          </a:blip>
          <a:srcRect/>
          <a:stretch/>
        </p:blipFill>
        <p:spPr>
          <a:xfrm>
            <a:off x="5139284" y="631695"/>
            <a:ext cx="6044180" cy="604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34"/>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36</a:t>
            </a:fld>
            <a:endParaRPr/>
          </a:p>
        </p:txBody>
      </p:sp>
      <p:pic>
        <p:nvPicPr>
          <p:cNvPr id="937" name="Google Shape;937;p34" descr="Graphical user interface, text&#10;&#10;Description automatically generated"/>
          <p:cNvPicPr preferRelativeResize="0"/>
          <p:nvPr/>
        </p:nvPicPr>
        <p:blipFill rotWithShape="1">
          <a:blip r:embed="rId3">
            <a:alphaModFix/>
          </a:blip>
          <a:srcRect/>
          <a:stretch/>
        </p:blipFill>
        <p:spPr>
          <a:xfrm>
            <a:off x="614023" y="3134711"/>
            <a:ext cx="5590266" cy="2266749"/>
          </a:xfrm>
          <a:prstGeom prst="rect">
            <a:avLst/>
          </a:prstGeom>
          <a:noFill/>
          <a:ln>
            <a:noFill/>
          </a:ln>
        </p:spPr>
      </p:pic>
      <p:pic>
        <p:nvPicPr>
          <p:cNvPr id="938" name="Google Shape;938;p34" descr="A picture containing text&#10;&#10;Description automatically generated"/>
          <p:cNvPicPr preferRelativeResize="0"/>
          <p:nvPr/>
        </p:nvPicPr>
        <p:blipFill rotWithShape="1">
          <a:blip r:embed="rId4">
            <a:alphaModFix/>
          </a:blip>
          <a:srcRect/>
          <a:stretch/>
        </p:blipFill>
        <p:spPr>
          <a:xfrm>
            <a:off x="1610680" y="1572278"/>
            <a:ext cx="3596952" cy="1127858"/>
          </a:xfrm>
          <a:prstGeom prst="rect">
            <a:avLst/>
          </a:prstGeom>
          <a:noFill/>
          <a:ln>
            <a:noFill/>
          </a:ln>
        </p:spPr>
      </p:pic>
      <p:pic>
        <p:nvPicPr>
          <p:cNvPr id="939" name="Google Shape;939;p34" descr="Logo, company name&#10;&#10;Description automatically generated"/>
          <p:cNvPicPr preferRelativeResize="0"/>
          <p:nvPr/>
        </p:nvPicPr>
        <p:blipFill rotWithShape="1">
          <a:blip r:embed="rId5">
            <a:alphaModFix/>
          </a:blip>
          <a:srcRect l="4805" t="33343" r="3753" b="16789"/>
          <a:stretch/>
        </p:blipFill>
        <p:spPr>
          <a:xfrm>
            <a:off x="6408410" y="2007476"/>
            <a:ext cx="5061110" cy="3573517"/>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35"/>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37</a:t>
            </a:fld>
            <a:endParaRPr/>
          </a:p>
        </p:txBody>
      </p:sp>
      <p:pic>
        <p:nvPicPr>
          <p:cNvPr id="945" name="Google Shape;945;p35" descr="A picture containing text, screenshot&#10;&#10;Description automatically generated"/>
          <p:cNvPicPr preferRelativeResize="0"/>
          <p:nvPr/>
        </p:nvPicPr>
        <p:blipFill rotWithShape="1">
          <a:blip r:embed="rId3">
            <a:alphaModFix/>
          </a:blip>
          <a:srcRect b="50000"/>
          <a:stretch/>
        </p:blipFill>
        <p:spPr>
          <a:xfrm>
            <a:off x="320384" y="1186135"/>
            <a:ext cx="5683874" cy="3677267"/>
          </a:xfrm>
          <a:prstGeom prst="rect">
            <a:avLst/>
          </a:prstGeom>
          <a:noFill/>
          <a:ln>
            <a:noFill/>
          </a:ln>
        </p:spPr>
      </p:pic>
      <p:pic>
        <p:nvPicPr>
          <p:cNvPr id="946" name="Google Shape;946;p35" descr="A picture containing text, screenshot&#10;&#10;Description automatically generated"/>
          <p:cNvPicPr preferRelativeResize="0"/>
          <p:nvPr/>
        </p:nvPicPr>
        <p:blipFill rotWithShape="1">
          <a:blip r:embed="rId3">
            <a:alphaModFix/>
          </a:blip>
          <a:srcRect t="50316"/>
          <a:stretch/>
        </p:blipFill>
        <p:spPr>
          <a:xfrm>
            <a:off x="6187744" y="1354416"/>
            <a:ext cx="5458296" cy="350898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36"/>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pic>
        <p:nvPicPr>
          <p:cNvPr id="952" name="Google Shape;952;p36" descr="A picture containing text, screenshot, human face, graphic design&#10;&#10;Description automatically generated"/>
          <p:cNvPicPr preferRelativeResize="0"/>
          <p:nvPr/>
        </p:nvPicPr>
        <p:blipFill rotWithShape="1">
          <a:blip r:embed="rId3">
            <a:alphaModFix/>
          </a:blip>
          <a:srcRect b="83341"/>
          <a:stretch/>
        </p:blipFill>
        <p:spPr>
          <a:xfrm>
            <a:off x="3392468" y="592918"/>
            <a:ext cx="5826262" cy="1256043"/>
          </a:xfrm>
          <a:prstGeom prst="rect">
            <a:avLst/>
          </a:prstGeom>
          <a:noFill/>
          <a:ln>
            <a:noFill/>
          </a:ln>
        </p:spPr>
      </p:pic>
      <p:pic>
        <p:nvPicPr>
          <p:cNvPr id="953" name="Google Shape;953;p36" descr="A picture containing text, screenshot, human face, graphic design&#10;&#10;Description automatically generated"/>
          <p:cNvPicPr preferRelativeResize="0"/>
          <p:nvPr/>
        </p:nvPicPr>
        <p:blipFill rotWithShape="1">
          <a:blip r:embed="rId3">
            <a:alphaModFix/>
          </a:blip>
          <a:srcRect t="16492" b="65526"/>
          <a:stretch/>
        </p:blipFill>
        <p:spPr>
          <a:xfrm>
            <a:off x="568881" y="1919235"/>
            <a:ext cx="5397552" cy="1256044"/>
          </a:xfrm>
          <a:prstGeom prst="rect">
            <a:avLst/>
          </a:prstGeom>
          <a:noFill/>
          <a:ln>
            <a:noFill/>
          </a:ln>
        </p:spPr>
      </p:pic>
      <p:pic>
        <p:nvPicPr>
          <p:cNvPr id="954" name="Google Shape;954;p36" descr="A picture containing text, screenshot, human face, graphic design&#10;&#10;Description automatically generated"/>
          <p:cNvPicPr preferRelativeResize="0"/>
          <p:nvPr/>
        </p:nvPicPr>
        <p:blipFill rotWithShape="1">
          <a:blip r:embed="rId3">
            <a:alphaModFix/>
          </a:blip>
          <a:srcRect t="34140" b="49199"/>
          <a:stretch/>
        </p:blipFill>
        <p:spPr>
          <a:xfrm>
            <a:off x="6096000" y="2783394"/>
            <a:ext cx="5360163" cy="1155560"/>
          </a:xfrm>
          <a:prstGeom prst="rect">
            <a:avLst/>
          </a:prstGeom>
          <a:noFill/>
          <a:ln>
            <a:noFill/>
          </a:ln>
        </p:spPr>
      </p:pic>
      <p:pic>
        <p:nvPicPr>
          <p:cNvPr id="955" name="Google Shape;955;p36" descr="A picture containing text, screenshot, human face, graphic design&#10;&#10;Description automatically generated"/>
          <p:cNvPicPr preferRelativeResize="0"/>
          <p:nvPr/>
        </p:nvPicPr>
        <p:blipFill rotWithShape="1">
          <a:blip r:embed="rId3">
            <a:alphaModFix/>
          </a:blip>
          <a:srcRect t="50000" b="33341"/>
          <a:stretch/>
        </p:blipFill>
        <p:spPr>
          <a:xfrm>
            <a:off x="606274" y="3506873"/>
            <a:ext cx="5360159" cy="1155559"/>
          </a:xfrm>
          <a:prstGeom prst="rect">
            <a:avLst/>
          </a:prstGeom>
          <a:noFill/>
          <a:ln>
            <a:noFill/>
          </a:ln>
        </p:spPr>
      </p:pic>
      <p:pic>
        <p:nvPicPr>
          <p:cNvPr id="956" name="Google Shape;956;p36" descr="A picture containing text, screenshot, human face, graphic design&#10;&#10;Description automatically generated"/>
          <p:cNvPicPr preferRelativeResize="0"/>
          <p:nvPr/>
        </p:nvPicPr>
        <p:blipFill rotWithShape="1">
          <a:blip r:embed="rId3">
            <a:alphaModFix/>
          </a:blip>
          <a:srcRect t="65610" b="15243"/>
          <a:stretch/>
        </p:blipFill>
        <p:spPr>
          <a:xfrm>
            <a:off x="6096000" y="4260502"/>
            <a:ext cx="5373162" cy="133141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37"/>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pic>
        <p:nvPicPr>
          <p:cNvPr id="962" name="Google Shape;962;p37" descr="Creating Pathways to College Degrees Through Apprenticeships"/>
          <p:cNvPicPr preferRelativeResize="0"/>
          <p:nvPr/>
        </p:nvPicPr>
        <p:blipFill rotWithShape="1">
          <a:blip r:embed="rId3">
            <a:alphaModFix/>
          </a:blip>
          <a:srcRect/>
          <a:stretch/>
        </p:blipFill>
        <p:spPr>
          <a:xfrm>
            <a:off x="0" y="-44321"/>
            <a:ext cx="12191999" cy="6946642"/>
          </a:xfrm>
          <a:prstGeom prst="rect">
            <a:avLst/>
          </a:prstGeom>
          <a:noFill/>
          <a:ln>
            <a:noFill/>
          </a:ln>
        </p:spPr>
      </p:pic>
      <p:sp>
        <p:nvSpPr>
          <p:cNvPr id="963" name="Google Shape;963;p37"/>
          <p:cNvSpPr/>
          <p:nvPr/>
        </p:nvSpPr>
        <p:spPr>
          <a:xfrm>
            <a:off x="2618509" y="5642264"/>
            <a:ext cx="1963882" cy="644236"/>
          </a:xfrm>
          <a:prstGeom prst="upArrowCallout">
            <a:avLst>
              <a:gd name="adj1" fmla="val 25000"/>
              <a:gd name="adj2" fmla="val 25000"/>
              <a:gd name="adj3" fmla="val 25000"/>
              <a:gd name="adj4" fmla="val 64977"/>
            </a:avLst>
          </a:prstGeom>
          <a:solidFill>
            <a:schemeClr val="accent1"/>
          </a:solidFill>
          <a:ln w="22225" cap="rnd" cmpd="sng">
            <a:solidFill>
              <a:srgbClr val="154C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We are Here</a:t>
            </a:r>
            <a:endParaRPr sz="1400" b="0" i="0" u="none" strike="noStrike" cap="none">
              <a:solidFill>
                <a:srgbClr val="000000"/>
              </a:solidFill>
              <a:latin typeface="Arial"/>
              <a:ea typeface="Arial"/>
              <a:cs typeface="Arial"/>
              <a:sym typeface="Arial"/>
            </a:endParaRPr>
          </a:p>
        </p:txBody>
      </p:sp>
      <p:sp>
        <p:nvSpPr>
          <p:cNvPr id="964" name="Google Shape;964;p37"/>
          <p:cNvSpPr/>
          <p:nvPr/>
        </p:nvSpPr>
        <p:spPr>
          <a:xfrm>
            <a:off x="9688986" y="5642264"/>
            <a:ext cx="1963882" cy="644236"/>
          </a:xfrm>
          <a:prstGeom prst="upArrowCallout">
            <a:avLst>
              <a:gd name="adj1" fmla="val 25000"/>
              <a:gd name="adj2" fmla="val 25000"/>
              <a:gd name="adj3" fmla="val 25000"/>
              <a:gd name="adj4" fmla="val 64977"/>
            </a:avLst>
          </a:prstGeom>
          <a:solidFill>
            <a:schemeClr val="accent1"/>
          </a:solidFill>
          <a:ln w="22225" cap="rnd" cmpd="sng">
            <a:solidFill>
              <a:srgbClr val="154C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We Want to Be Here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B3367D-EE57-9266-3FE2-A9F4B5B24CB2}"/>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4</a:t>
            </a:fld>
            <a:endParaRPr lang="en-US" noProof="0" dirty="0"/>
          </a:p>
        </p:txBody>
      </p:sp>
      <p:sp>
        <p:nvSpPr>
          <p:cNvPr id="5" name="Title 4">
            <a:extLst>
              <a:ext uri="{FF2B5EF4-FFF2-40B4-BE49-F238E27FC236}">
                <a16:creationId xmlns:a16="http://schemas.microsoft.com/office/drawing/2014/main" id="{4A4D8BE7-D81E-17B3-4680-1EBE83589356}"/>
              </a:ext>
            </a:extLst>
          </p:cNvPr>
          <p:cNvSpPr>
            <a:spLocks noGrp="1"/>
          </p:cNvSpPr>
          <p:nvPr>
            <p:ph type="title"/>
          </p:nvPr>
        </p:nvSpPr>
        <p:spPr>
          <a:xfrm>
            <a:off x="581193" y="729658"/>
            <a:ext cx="11029616" cy="988332"/>
          </a:xfrm>
        </p:spPr>
        <p:txBody>
          <a:bodyPr anchor="b">
            <a:normAutofit/>
          </a:bodyPr>
          <a:lstStyle/>
          <a:p>
            <a:r>
              <a:rPr lang="en-US" dirty="0"/>
              <a:t>Some Painful Realities…</a:t>
            </a:r>
          </a:p>
        </p:txBody>
      </p:sp>
      <p:pic>
        <p:nvPicPr>
          <p:cNvPr id="4" name="Picture 3" descr="Graphical user interface, radar chart&#10;&#10;Description automatically generated">
            <a:extLst>
              <a:ext uri="{FF2B5EF4-FFF2-40B4-BE49-F238E27FC236}">
                <a16:creationId xmlns:a16="http://schemas.microsoft.com/office/drawing/2014/main" id="{AE327C25-8261-61AA-E393-6F43455EC875}"/>
              </a:ext>
            </a:extLst>
          </p:cNvPr>
          <p:cNvPicPr>
            <a:picLocks noChangeAspect="1"/>
          </p:cNvPicPr>
          <p:nvPr/>
        </p:nvPicPr>
        <p:blipFill>
          <a:blip r:embed="rId3"/>
          <a:stretch>
            <a:fillRect/>
          </a:stretch>
        </p:blipFill>
        <p:spPr>
          <a:xfrm>
            <a:off x="344127" y="1933574"/>
            <a:ext cx="6133007" cy="4737749"/>
          </a:xfrm>
          <a:prstGeom prst="rect">
            <a:avLst/>
          </a:prstGeom>
          <a:noFill/>
        </p:spPr>
      </p:pic>
      <p:sp>
        <p:nvSpPr>
          <p:cNvPr id="9" name="Content Placeholder 8">
            <a:extLst>
              <a:ext uri="{FF2B5EF4-FFF2-40B4-BE49-F238E27FC236}">
                <a16:creationId xmlns:a16="http://schemas.microsoft.com/office/drawing/2014/main" id="{F0BD153D-C9DC-9879-732A-56E95F142D21}"/>
              </a:ext>
            </a:extLst>
          </p:cNvPr>
          <p:cNvSpPr>
            <a:spLocks noGrp="1"/>
          </p:cNvSpPr>
          <p:nvPr>
            <p:ph sz="half" idx="2"/>
          </p:nvPr>
        </p:nvSpPr>
        <p:spPr>
          <a:xfrm>
            <a:off x="6478621" y="2475653"/>
            <a:ext cx="5132188" cy="3948261"/>
          </a:xfrm>
        </p:spPr>
        <p:txBody>
          <a:bodyPr>
            <a:noAutofit/>
          </a:bodyPr>
          <a:lstStyle/>
          <a:p>
            <a:r>
              <a:rPr lang="en-US" sz="1600" dirty="0"/>
              <a:t>Only </a:t>
            </a:r>
            <a:r>
              <a:rPr lang="en-US" sz="1600" b="1" dirty="0">
                <a:solidFill>
                  <a:schemeClr val="tx1">
                    <a:lumMod val="60000"/>
                    <a:lumOff val="40000"/>
                  </a:schemeClr>
                </a:solidFill>
              </a:rPr>
              <a:t>11%</a:t>
            </a:r>
            <a:r>
              <a:rPr lang="en-US" sz="1600" dirty="0"/>
              <a:t> of apprenticeship opportunities exist outside of building &amp; fire trades occupations</a:t>
            </a:r>
          </a:p>
          <a:p>
            <a:r>
              <a:rPr lang="en-US" sz="1600" dirty="0"/>
              <a:t>Only </a:t>
            </a:r>
            <a:r>
              <a:rPr lang="en-US" sz="1600" b="1" dirty="0">
                <a:solidFill>
                  <a:schemeClr val="tx1">
                    <a:lumMod val="60000"/>
                    <a:lumOff val="40000"/>
                  </a:schemeClr>
                </a:solidFill>
              </a:rPr>
              <a:t>8% </a:t>
            </a:r>
            <a:r>
              <a:rPr lang="en-US" sz="1600" dirty="0"/>
              <a:t>of apprentices are women (1/2 in lower paying fields)</a:t>
            </a:r>
          </a:p>
          <a:p>
            <a:r>
              <a:rPr lang="en-US" sz="1600" dirty="0"/>
              <a:t>The average starting age of an apprentice is approximately </a:t>
            </a:r>
            <a:r>
              <a:rPr lang="en-US" sz="1600" b="1" dirty="0">
                <a:solidFill>
                  <a:schemeClr val="tx1">
                    <a:lumMod val="60000"/>
                    <a:lumOff val="40000"/>
                  </a:schemeClr>
                </a:solidFill>
              </a:rPr>
              <a:t>30 years old</a:t>
            </a:r>
          </a:p>
          <a:p>
            <a:pPr marL="594000" lvl="2" indent="0">
              <a:buNone/>
            </a:pPr>
            <a:r>
              <a:rPr lang="en-US" sz="1200" dirty="0"/>
              <a:t>(Note: Over </a:t>
            </a:r>
            <a:r>
              <a:rPr lang="en-US" sz="1200" b="1" dirty="0">
                <a:solidFill>
                  <a:schemeClr val="tx1">
                    <a:lumMod val="60000"/>
                    <a:lumOff val="40000"/>
                  </a:schemeClr>
                </a:solidFill>
              </a:rPr>
              <a:t>2/3s</a:t>
            </a:r>
            <a:r>
              <a:rPr lang="en-US" sz="1200" dirty="0"/>
              <a:t> of the </a:t>
            </a:r>
            <a:r>
              <a:rPr lang="en-US" sz="1200" b="1" dirty="0">
                <a:solidFill>
                  <a:schemeClr val="tx1">
                    <a:lumMod val="60000"/>
                    <a:lumOff val="40000"/>
                  </a:schemeClr>
                </a:solidFill>
              </a:rPr>
              <a:t>400,000</a:t>
            </a:r>
            <a:r>
              <a:rPr lang="en-US" sz="1200" dirty="0"/>
              <a:t> high school graduates in California were identified as socioeconomically disadvantaged, and almost </a:t>
            </a:r>
            <a:r>
              <a:rPr lang="en-US" sz="1200" b="1" dirty="0">
                <a:solidFill>
                  <a:schemeClr val="tx1">
                    <a:lumMod val="60000"/>
                    <a:lumOff val="40000"/>
                  </a:schemeClr>
                </a:solidFill>
              </a:rPr>
              <a:t>80%</a:t>
            </a:r>
            <a:r>
              <a:rPr lang="en-US" sz="1200" dirty="0"/>
              <a:t> in LA County do not attain a bachelor’s degree)</a:t>
            </a:r>
          </a:p>
          <a:p>
            <a:r>
              <a:rPr lang="en-US" sz="1600" b="1" dirty="0">
                <a:solidFill>
                  <a:schemeClr val="tx1">
                    <a:lumMod val="60000"/>
                    <a:lumOff val="40000"/>
                  </a:schemeClr>
                </a:solidFill>
              </a:rPr>
              <a:t>Majority </a:t>
            </a:r>
            <a:r>
              <a:rPr lang="en-US" sz="1600" dirty="0"/>
              <a:t>of LA registered apprentices do not receive higher-education credit locally for their apprenticeship despite completing hundreds of hours annually of high-level education and training</a:t>
            </a:r>
          </a:p>
          <a:p>
            <a:endParaRPr lang="en-US" sz="1600" dirty="0"/>
          </a:p>
        </p:txBody>
      </p:sp>
      <p:sp>
        <p:nvSpPr>
          <p:cNvPr id="13" name="Title 4">
            <a:extLst>
              <a:ext uri="{FF2B5EF4-FFF2-40B4-BE49-F238E27FC236}">
                <a16:creationId xmlns:a16="http://schemas.microsoft.com/office/drawing/2014/main" id="{6D14B4AC-E2ED-B3DE-D4C8-2CC60A3C9AAF}"/>
              </a:ext>
            </a:extLst>
          </p:cNvPr>
          <p:cNvSpPr txBox="1">
            <a:spLocks/>
          </p:cNvSpPr>
          <p:nvPr/>
        </p:nvSpPr>
        <p:spPr>
          <a:xfrm>
            <a:off x="6478621" y="1806304"/>
            <a:ext cx="4583059" cy="63558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Acumin Pro SemiCondensed" panose="020B0506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solidFill>
                  <a:schemeClr val="tx1"/>
                </a:solidFill>
              </a:rPr>
              <a:t>LA County BY THE NUMBERS</a:t>
            </a:r>
          </a:p>
        </p:txBody>
      </p:sp>
    </p:spTree>
    <p:extLst>
      <p:ext uri="{BB962C8B-B14F-4D97-AF65-F5344CB8AC3E}">
        <p14:creationId xmlns:p14="http://schemas.microsoft.com/office/powerpoint/2010/main" val="4208703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38"/>
          <p:cNvSpPr txBox="1">
            <a:spLocks noGrp="1"/>
          </p:cNvSpPr>
          <p:nvPr>
            <p:ph type="sldNum" idx="12"/>
          </p:nvPr>
        </p:nvSpPr>
        <p:spPr>
          <a:xfrm>
            <a:off x="10795363" y="6435376"/>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40</a:t>
            </a:fld>
            <a:endParaRPr/>
          </a:p>
        </p:txBody>
      </p:sp>
      <p:sp>
        <p:nvSpPr>
          <p:cNvPr id="970" name="Google Shape;970;p38"/>
          <p:cNvSpPr txBox="1">
            <a:spLocks noGrp="1"/>
          </p:cNvSpPr>
          <p:nvPr>
            <p:ph type="title" idx="4294967295"/>
          </p:nvPr>
        </p:nvSpPr>
        <p:spPr>
          <a:xfrm>
            <a:off x="2133600" y="287338"/>
            <a:ext cx="10058400" cy="990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800"/>
              <a:buFont typeface="Gill Sans"/>
              <a:buNone/>
            </a:pPr>
            <a:r>
              <a:rPr lang="en-US"/>
              <a:t>DEGREE APPLICABLE WORK-BASED LEARNING UNITS</a:t>
            </a:r>
            <a:endParaRPr/>
          </a:p>
        </p:txBody>
      </p:sp>
      <p:sp>
        <p:nvSpPr>
          <p:cNvPr id="971" name="Google Shape;971;p38"/>
          <p:cNvSpPr txBox="1">
            <a:spLocks noGrp="1"/>
          </p:cNvSpPr>
          <p:nvPr>
            <p:ph type="body" idx="4294967295"/>
          </p:nvPr>
        </p:nvSpPr>
        <p:spPr>
          <a:xfrm>
            <a:off x="496388" y="2099446"/>
            <a:ext cx="5087938" cy="534987"/>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Student Pathways through apprenticeship</a:t>
            </a:r>
            <a:endParaRPr/>
          </a:p>
        </p:txBody>
      </p:sp>
      <p:sp>
        <p:nvSpPr>
          <p:cNvPr id="972" name="Google Shape;972;p38"/>
          <p:cNvSpPr txBox="1">
            <a:spLocks noGrp="1"/>
          </p:cNvSpPr>
          <p:nvPr>
            <p:ph type="body" idx="4294967295"/>
          </p:nvPr>
        </p:nvSpPr>
        <p:spPr>
          <a:xfrm>
            <a:off x="496388" y="2912700"/>
            <a:ext cx="5392738" cy="2935287"/>
          </a:xfrm>
          <a:prstGeom prst="rect">
            <a:avLst/>
          </a:prstGeom>
          <a:noFill/>
          <a:ln>
            <a:noFill/>
          </a:ln>
        </p:spPr>
        <p:txBody>
          <a:bodyPr spcFirstLastPara="1" wrap="square" lIns="91425" tIns="45700" rIns="91425" bIns="45700" anchor="ctr" anchorCtr="0">
            <a:normAutofit fontScale="85000" lnSpcReduction="10000"/>
          </a:bodyPr>
          <a:lstStyle/>
          <a:p>
            <a:pPr marL="306000" lvl="0" indent="-306000" algn="l" rtl="0">
              <a:lnSpc>
                <a:spcPct val="100000"/>
              </a:lnSpc>
              <a:spcBef>
                <a:spcPts val="0"/>
              </a:spcBef>
              <a:spcAft>
                <a:spcPts val="0"/>
              </a:spcAft>
              <a:buSzPct val="91999"/>
              <a:buChar char="◼"/>
            </a:pPr>
            <a:r>
              <a:rPr lang="en-US"/>
              <a:t>Manufacturing Technician I &amp; II &amp; Degree Track</a:t>
            </a:r>
            <a:endParaRPr/>
          </a:p>
          <a:p>
            <a:pPr marL="609750" lvl="1" indent="-285750" algn="l" rtl="0">
              <a:lnSpc>
                <a:spcPct val="100000"/>
              </a:lnSpc>
              <a:spcBef>
                <a:spcPts val="872"/>
              </a:spcBef>
              <a:spcAft>
                <a:spcPts val="0"/>
              </a:spcAft>
              <a:buSzPct val="92000"/>
              <a:buFont typeface="Arial"/>
              <a:buChar char="•"/>
            </a:pPr>
            <a:r>
              <a:rPr lang="en-US"/>
              <a:t>16 Units of competency-based work experience units</a:t>
            </a:r>
            <a:endParaRPr/>
          </a:p>
          <a:p>
            <a:pPr marL="609750" lvl="1" indent="-285750" algn="l" rtl="0">
              <a:lnSpc>
                <a:spcPct val="100000"/>
              </a:lnSpc>
              <a:spcBef>
                <a:spcPts val="872"/>
              </a:spcBef>
              <a:spcAft>
                <a:spcPts val="0"/>
              </a:spcAft>
              <a:buSzPct val="92000"/>
              <a:buFont typeface="Arial"/>
              <a:buChar char="•"/>
            </a:pPr>
            <a:r>
              <a:rPr lang="en-US"/>
              <a:t>14-16 Units of Related Supplemental Instruction</a:t>
            </a:r>
            <a:endParaRPr/>
          </a:p>
          <a:p>
            <a:pPr marL="285750" lvl="0" indent="-196367" algn="l" rtl="0">
              <a:lnSpc>
                <a:spcPct val="100000"/>
              </a:lnSpc>
              <a:spcBef>
                <a:spcPts val="906"/>
              </a:spcBef>
              <a:spcAft>
                <a:spcPts val="0"/>
              </a:spcAft>
              <a:buSzPct val="91999"/>
              <a:buFont typeface="Arial"/>
              <a:buNone/>
            </a:pPr>
            <a:endParaRPr/>
          </a:p>
          <a:p>
            <a:pPr marL="306000" lvl="0" indent="-306000" algn="l" rtl="0">
              <a:lnSpc>
                <a:spcPct val="100000"/>
              </a:lnSpc>
              <a:spcBef>
                <a:spcPts val="906"/>
              </a:spcBef>
              <a:spcAft>
                <a:spcPts val="0"/>
              </a:spcAft>
              <a:buSzPct val="91999"/>
              <a:buChar char="◼"/>
            </a:pPr>
            <a:r>
              <a:rPr lang="en-US"/>
              <a:t>Best Parts: Experiential learning is the core of the degree</a:t>
            </a:r>
            <a:endParaRPr/>
          </a:p>
          <a:p>
            <a:pPr marL="630000" lvl="1" indent="-306000" algn="l" rtl="0">
              <a:lnSpc>
                <a:spcPct val="100000"/>
              </a:lnSpc>
              <a:spcBef>
                <a:spcPts val="872"/>
              </a:spcBef>
              <a:spcAft>
                <a:spcPts val="0"/>
              </a:spcAft>
              <a:buSzPct val="92000"/>
              <a:buChar char="◼"/>
            </a:pPr>
            <a:r>
              <a:rPr lang="en-US"/>
              <a:t>Work-Experience Faculty directly engage workplace learning</a:t>
            </a:r>
            <a:endParaRPr/>
          </a:p>
          <a:p>
            <a:pPr marL="306000" lvl="0" indent="-306000" algn="l" rtl="0">
              <a:lnSpc>
                <a:spcPct val="100000"/>
              </a:lnSpc>
              <a:spcBef>
                <a:spcPts val="906"/>
              </a:spcBef>
              <a:spcAft>
                <a:spcPts val="0"/>
              </a:spcAft>
              <a:buSzPct val="91999"/>
              <a:buChar char="◼"/>
            </a:pPr>
            <a:r>
              <a:rPr lang="en-US"/>
              <a:t>What Improvements are Needed: Stronger link between CTE Course units and apprenticeship occupational skills</a:t>
            </a:r>
            <a:endParaRPr/>
          </a:p>
          <a:p>
            <a:pPr marL="306000" lvl="0" indent="-216617" algn="l" rtl="0">
              <a:lnSpc>
                <a:spcPct val="100000"/>
              </a:lnSpc>
              <a:spcBef>
                <a:spcPts val="906"/>
              </a:spcBef>
              <a:spcAft>
                <a:spcPts val="0"/>
              </a:spcAft>
              <a:buSzPct val="91999"/>
              <a:buNone/>
            </a:pPr>
            <a:endParaRPr/>
          </a:p>
        </p:txBody>
      </p:sp>
      <p:pic>
        <p:nvPicPr>
          <p:cNvPr id="973" name="Google Shape;973;p38"/>
          <p:cNvPicPr preferRelativeResize="0">
            <a:picLocks noGrp="1"/>
          </p:cNvPicPr>
          <p:nvPr>
            <p:ph type="body" idx="4294967295"/>
          </p:nvPr>
        </p:nvPicPr>
        <p:blipFill rotWithShape="1">
          <a:blip r:embed="rId3">
            <a:alphaModFix/>
          </a:blip>
          <a:srcRect/>
          <a:stretch/>
        </p:blipFill>
        <p:spPr>
          <a:xfrm>
            <a:off x="6441078" y="1277938"/>
            <a:ext cx="4000500" cy="5178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42"/>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
        <p:nvSpPr>
          <p:cNvPr id="1007" name="Google Shape;1007;p42"/>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dirty="0"/>
              <a:t>Leverage the Old Tricks, and Try New Ones</a:t>
            </a:r>
            <a:endParaRPr dirty="0"/>
          </a:p>
        </p:txBody>
      </p:sp>
      <p:grpSp>
        <p:nvGrpSpPr>
          <p:cNvPr id="1008" name="Google Shape;1008;p42"/>
          <p:cNvGrpSpPr/>
          <p:nvPr/>
        </p:nvGrpSpPr>
        <p:grpSpPr>
          <a:xfrm>
            <a:off x="584256" y="2225822"/>
            <a:ext cx="11023486" cy="3589043"/>
            <a:chOff x="3231" y="44597"/>
            <a:chExt cx="11023486" cy="3589043"/>
          </a:xfrm>
        </p:grpSpPr>
        <p:sp>
          <p:nvSpPr>
            <p:cNvPr id="1009" name="Google Shape;1009;p42"/>
            <p:cNvSpPr/>
            <p:nvPr/>
          </p:nvSpPr>
          <p:spPr>
            <a:xfrm>
              <a:off x="3231" y="44597"/>
              <a:ext cx="2563601" cy="3589042"/>
            </a:xfrm>
            <a:prstGeom prst="rect">
              <a:avLst/>
            </a:prstGeom>
            <a:solidFill>
              <a:srgbClr val="CAD3DF">
                <a:alpha val="89411"/>
              </a:srgbClr>
            </a:solidFill>
            <a:ln w="12700" cap="rnd" cmpd="sng">
              <a:solidFill>
                <a:srgbClr val="CAD3DF">
                  <a:alpha val="89411"/>
                </a:srgbClr>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42"/>
            <p:cNvSpPr txBox="1"/>
            <p:nvPr/>
          </p:nvSpPr>
          <p:spPr>
            <a:xfrm>
              <a:off x="3231" y="1408433"/>
              <a:ext cx="2563601" cy="2153425"/>
            </a:xfrm>
            <a:prstGeom prst="rect">
              <a:avLst/>
            </a:prstGeom>
            <a:noFill/>
            <a:ln>
              <a:noFill/>
            </a:ln>
          </p:spPr>
          <p:txBody>
            <a:bodyPr spcFirstLastPara="1" wrap="square" lIns="288000" tIns="330200" rIns="199850" bIns="330200" anchor="t" anchorCtr="0">
              <a:noAutofit/>
            </a:bodyPr>
            <a:lstStyle/>
            <a:p>
              <a:pPr marL="0" marR="0" lvl="0" indent="0" algn="l" rtl="0">
                <a:lnSpc>
                  <a:spcPct val="90000"/>
                </a:lnSpc>
                <a:spcBef>
                  <a:spcPts val="0"/>
                </a:spcBef>
                <a:spcAft>
                  <a:spcPts val="0"/>
                </a:spcAft>
                <a:buClr>
                  <a:schemeClr val="dk1"/>
                </a:buClr>
                <a:buSzPts val="2000"/>
                <a:buFont typeface="Gill Sans"/>
                <a:buNone/>
              </a:pPr>
              <a:r>
                <a:rPr lang="en-US" sz="2000" b="0" i="0" u="none" strike="noStrike" cap="none">
                  <a:solidFill>
                    <a:schemeClr val="dk1"/>
                  </a:solidFill>
                  <a:latin typeface="Gill Sans"/>
                  <a:ea typeface="Gill Sans"/>
                  <a:cs typeface="Gill Sans"/>
                  <a:sym typeface="Gill Sans"/>
                </a:rPr>
                <a:t>Existing Courses &amp; Open Enrollment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-Industry selects courses from college catalogs.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-Confirmed apprentices enroll around their work hours.</a:t>
              </a:r>
              <a:endParaRPr sz="1400" b="0" i="0" u="none" strike="noStrike" cap="none">
                <a:solidFill>
                  <a:srgbClr val="000000"/>
                </a:solidFill>
                <a:latin typeface="Arial"/>
                <a:ea typeface="Arial"/>
                <a:cs typeface="Arial"/>
                <a:sym typeface="Arial"/>
              </a:endParaRPr>
            </a:p>
          </p:txBody>
        </p:sp>
        <p:sp>
          <p:nvSpPr>
            <p:cNvPr id="1011" name="Google Shape;1011;p42"/>
            <p:cNvSpPr/>
            <p:nvPr/>
          </p:nvSpPr>
          <p:spPr>
            <a:xfrm>
              <a:off x="746675" y="403502"/>
              <a:ext cx="1076712" cy="107671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42"/>
            <p:cNvSpPr txBox="1"/>
            <p:nvPr/>
          </p:nvSpPr>
          <p:spPr>
            <a:xfrm>
              <a:off x="746675" y="403502"/>
              <a:ext cx="1076712" cy="1076712"/>
            </a:xfrm>
            <a:prstGeom prst="rect">
              <a:avLst/>
            </a:prstGeom>
            <a:noFill/>
            <a:ln>
              <a:noFill/>
            </a:ln>
          </p:spPr>
          <p:txBody>
            <a:bodyPr spcFirstLastPara="1" wrap="square" lIns="83925" tIns="12700" rIns="83925" bIns="12700" anchor="ctr" anchorCtr="0">
              <a:noAutofit/>
            </a:bodyPr>
            <a:lstStyle/>
            <a:p>
              <a:pPr marL="0" marR="0" lvl="0" indent="0" algn="ctr" rtl="0">
                <a:lnSpc>
                  <a:spcPct val="90000"/>
                </a:lnSpc>
                <a:spcBef>
                  <a:spcPts val="0"/>
                </a:spcBef>
                <a:spcAft>
                  <a:spcPts val="0"/>
                </a:spcAft>
                <a:buClr>
                  <a:schemeClr val="lt1"/>
                </a:buClr>
                <a:buSzPts val="4800"/>
                <a:buFont typeface="Gill Sans"/>
                <a:buNone/>
              </a:pPr>
              <a:r>
                <a:rPr lang="en-US" sz="4800" b="0" i="0" u="none" strike="noStrike" cap="none">
                  <a:solidFill>
                    <a:schemeClr val="lt1"/>
                  </a:solidFill>
                  <a:latin typeface="Gill Sans"/>
                  <a:ea typeface="Gill Sans"/>
                  <a:cs typeface="Gill Sans"/>
                  <a:sym typeface="Gill Sans"/>
                </a:rPr>
                <a:t>1</a:t>
              </a:r>
              <a:endParaRPr sz="4800" b="0" i="0" u="none" strike="noStrike" cap="none">
                <a:solidFill>
                  <a:schemeClr val="lt1"/>
                </a:solidFill>
                <a:latin typeface="Gill Sans"/>
                <a:ea typeface="Gill Sans"/>
                <a:cs typeface="Gill Sans"/>
                <a:sym typeface="Gill Sans"/>
              </a:endParaRPr>
            </a:p>
          </p:txBody>
        </p:sp>
        <p:sp>
          <p:nvSpPr>
            <p:cNvPr id="1013" name="Google Shape;1013;p42"/>
            <p:cNvSpPr/>
            <p:nvPr/>
          </p:nvSpPr>
          <p:spPr>
            <a:xfrm>
              <a:off x="3231" y="3633568"/>
              <a:ext cx="2563601" cy="7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42"/>
            <p:cNvSpPr/>
            <p:nvPr/>
          </p:nvSpPr>
          <p:spPr>
            <a:xfrm>
              <a:off x="2823193" y="44597"/>
              <a:ext cx="2563601" cy="3589042"/>
            </a:xfrm>
            <a:prstGeom prst="rect">
              <a:avLst/>
            </a:prstGeom>
            <a:solidFill>
              <a:srgbClr val="CAD3DF">
                <a:alpha val="89411"/>
              </a:srgbClr>
            </a:solidFill>
            <a:ln w="12700" cap="rnd" cmpd="sng">
              <a:solidFill>
                <a:srgbClr val="CAD3DF">
                  <a:alpha val="89411"/>
                </a:srgbClr>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42"/>
            <p:cNvSpPr txBox="1"/>
            <p:nvPr/>
          </p:nvSpPr>
          <p:spPr>
            <a:xfrm>
              <a:off x="2823193" y="1408433"/>
              <a:ext cx="2563601" cy="2153425"/>
            </a:xfrm>
            <a:prstGeom prst="rect">
              <a:avLst/>
            </a:prstGeom>
            <a:noFill/>
            <a:ln>
              <a:noFill/>
            </a:ln>
          </p:spPr>
          <p:txBody>
            <a:bodyPr spcFirstLastPara="1" wrap="square" lIns="288000" tIns="330200" rIns="199850" bIns="330200" anchor="t" anchorCtr="0">
              <a:noAutofit/>
            </a:bodyPr>
            <a:lstStyle/>
            <a:p>
              <a:pPr marL="0" marR="0" lvl="0" indent="0" algn="l" rtl="0">
                <a:lnSpc>
                  <a:spcPct val="90000"/>
                </a:lnSpc>
                <a:spcBef>
                  <a:spcPts val="0"/>
                </a:spcBef>
                <a:spcAft>
                  <a:spcPts val="0"/>
                </a:spcAft>
                <a:buClr>
                  <a:schemeClr val="dk1"/>
                </a:buClr>
                <a:buSzPts val="2000"/>
                <a:buFont typeface="Gill Sans"/>
                <a:buNone/>
              </a:pPr>
              <a:r>
                <a:rPr lang="en-US" sz="2000" b="0" i="0" u="none" strike="noStrike" cap="none">
                  <a:solidFill>
                    <a:schemeClr val="dk1"/>
                  </a:solidFill>
                  <a:latin typeface="Gill Sans"/>
                  <a:ea typeface="Gill Sans"/>
                  <a:cs typeface="Gill Sans"/>
                  <a:sym typeface="Gill Sans"/>
                </a:rPr>
                <a:t>Existing Courses &amp; Closed Enrollment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-Industry selects courses and scheduling.  Courses are attended exclusively by apprentices.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525"/>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-Cohort minimums apply.</a:t>
              </a:r>
              <a:endParaRPr sz="1500" b="0" i="0" u="none" strike="noStrike" cap="none">
                <a:solidFill>
                  <a:schemeClr val="dk1"/>
                </a:solidFill>
                <a:latin typeface="Gill Sans"/>
                <a:ea typeface="Gill Sans"/>
                <a:cs typeface="Gill Sans"/>
                <a:sym typeface="Gill Sans"/>
              </a:endParaRPr>
            </a:p>
          </p:txBody>
        </p:sp>
        <p:sp>
          <p:nvSpPr>
            <p:cNvPr id="1016" name="Google Shape;1016;p42"/>
            <p:cNvSpPr/>
            <p:nvPr/>
          </p:nvSpPr>
          <p:spPr>
            <a:xfrm>
              <a:off x="3566637" y="403502"/>
              <a:ext cx="1076712" cy="107671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42"/>
            <p:cNvSpPr txBox="1"/>
            <p:nvPr/>
          </p:nvSpPr>
          <p:spPr>
            <a:xfrm>
              <a:off x="3566637" y="403502"/>
              <a:ext cx="1076712" cy="1076712"/>
            </a:xfrm>
            <a:prstGeom prst="rect">
              <a:avLst/>
            </a:prstGeom>
            <a:noFill/>
            <a:ln>
              <a:noFill/>
            </a:ln>
          </p:spPr>
          <p:txBody>
            <a:bodyPr spcFirstLastPara="1" wrap="square" lIns="83925" tIns="12700" rIns="83925" bIns="12700" anchor="ctr" anchorCtr="0">
              <a:noAutofit/>
            </a:bodyPr>
            <a:lstStyle/>
            <a:p>
              <a:pPr marL="0" marR="0" lvl="0" indent="0" algn="ctr" rtl="0">
                <a:lnSpc>
                  <a:spcPct val="90000"/>
                </a:lnSpc>
                <a:spcBef>
                  <a:spcPts val="0"/>
                </a:spcBef>
                <a:spcAft>
                  <a:spcPts val="0"/>
                </a:spcAft>
                <a:buClr>
                  <a:schemeClr val="lt1"/>
                </a:buClr>
                <a:buSzPts val="4800"/>
                <a:buFont typeface="Gill Sans"/>
                <a:buNone/>
              </a:pPr>
              <a:r>
                <a:rPr lang="en-US" sz="4800" b="0" i="0" u="none" strike="noStrike" cap="none">
                  <a:solidFill>
                    <a:schemeClr val="lt1"/>
                  </a:solidFill>
                  <a:latin typeface="Gill Sans"/>
                  <a:ea typeface="Gill Sans"/>
                  <a:cs typeface="Gill Sans"/>
                  <a:sym typeface="Gill Sans"/>
                </a:rPr>
                <a:t>2</a:t>
              </a:r>
              <a:endParaRPr sz="4800" b="0" i="0" u="none" strike="noStrike" cap="none">
                <a:solidFill>
                  <a:schemeClr val="lt1"/>
                </a:solidFill>
                <a:latin typeface="Gill Sans"/>
                <a:ea typeface="Gill Sans"/>
                <a:cs typeface="Gill Sans"/>
                <a:sym typeface="Gill Sans"/>
              </a:endParaRPr>
            </a:p>
          </p:txBody>
        </p:sp>
        <p:sp>
          <p:nvSpPr>
            <p:cNvPr id="1018" name="Google Shape;1018;p42"/>
            <p:cNvSpPr/>
            <p:nvPr/>
          </p:nvSpPr>
          <p:spPr>
            <a:xfrm>
              <a:off x="2823193" y="3633568"/>
              <a:ext cx="2563601" cy="7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42"/>
            <p:cNvSpPr/>
            <p:nvPr/>
          </p:nvSpPr>
          <p:spPr>
            <a:xfrm>
              <a:off x="5643155" y="44597"/>
              <a:ext cx="2563601" cy="3589042"/>
            </a:xfrm>
            <a:prstGeom prst="rect">
              <a:avLst/>
            </a:prstGeom>
            <a:solidFill>
              <a:srgbClr val="CAD3DF">
                <a:alpha val="89411"/>
              </a:srgbClr>
            </a:solidFill>
            <a:ln w="12700" cap="rnd" cmpd="sng">
              <a:solidFill>
                <a:srgbClr val="CAD3DF">
                  <a:alpha val="89411"/>
                </a:srgbClr>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42"/>
            <p:cNvSpPr txBox="1"/>
            <p:nvPr/>
          </p:nvSpPr>
          <p:spPr>
            <a:xfrm>
              <a:off x="5643155" y="1408433"/>
              <a:ext cx="2563601" cy="2153425"/>
            </a:xfrm>
            <a:prstGeom prst="rect">
              <a:avLst/>
            </a:prstGeom>
            <a:noFill/>
            <a:ln>
              <a:noFill/>
            </a:ln>
          </p:spPr>
          <p:txBody>
            <a:bodyPr spcFirstLastPara="1" wrap="square" lIns="288000" tIns="330200" rIns="199850" bIns="330200" anchor="t" anchorCtr="0">
              <a:noAutofit/>
            </a:bodyPr>
            <a:lstStyle/>
            <a:p>
              <a:pPr marL="0" marR="0" lvl="0" indent="0" algn="l" rtl="0">
                <a:lnSpc>
                  <a:spcPct val="90000"/>
                </a:lnSpc>
                <a:spcBef>
                  <a:spcPts val="0"/>
                </a:spcBef>
                <a:spcAft>
                  <a:spcPts val="0"/>
                </a:spcAft>
                <a:buClr>
                  <a:schemeClr val="dk1"/>
                </a:buClr>
                <a:buSzPts val="2000"/>
                <a:buFont typeface="Gill Sans"/>
                <a:buNone/>
              </a:pPr>
              <a:r>
                <a:rPr lang="en-US" sz="2000" b="0" i="0" u="none" strike="noStrike" cap="none">
                  <a:solidFill>
                    <a:schemeClr val="dk1"/>
                  </a:solidFill>
                  <a:latin typeface="Gill Sans"/>
                  <a:ea typeface="Gill Sans"/>
                  <a:cs typeface="Gill Sans"/>
                  <a:sym typeface="Gill Sans"/>
                </a:rPr>
                <a:t>New Courses &amp; Closed Enrollment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-Industry works with colleges to develop new curriculum.</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525"/>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-If closed enrollment, cohort minimums apply.</a:t>
              </a:r>
              <a:endParaRPr sz="1500" b="0" i="0" u="none" strike="noStrike" cap="none">
                <a:solidFill>
                  <a:schemeClr val="dk1"/>
                </a:solidFill>
                <a:latin typeface="Gill Sans"/>
                <a:ea typeface="Gill Sans"/>
                <a:cs typeface="Gill Sans"/>
                <a:sym typeface="Gill Sans"/>
              </a:endParaRPr>
            </a:p>
          </p:txBody>
        </p:sp>
        <p:sp>
          <p:nvSpPr>
            <p:cNvPr id="1021" name="Google Shape;1021;p42"/>
            <p:cNvSpPr/>
            <p:nvPr/>
          </p:nvSpPr>
          <p:spPr>
            <a:xfrm>
              <a:off x="6386599" y="403502"/>
              <a:ext cx="1076712" cy="107671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42"/>
            <p:cNvSpPr txBox="1"/>
            <p:nvPr/>
          </p:nvSpPr>
          <p:spPr>
            <a:xfrm>
              <a:off x="6386599" y="403502"/>
              <a:ext cx="1076712" cy="1076712"/>
            </a:xfrm>
            <a:prstGeom prst="rect">
              <a:avLst/>
            </a:prstGeom>
            <a:noFill/>
            <a:ln>
              <a:noFill/>
            </a:ln>
          </p:spPr>
          <p:txBody>
            <a:bodyPr spcFirstLastPara="1" wrap="square" lIns="83925" tIns="12700" rIns="83925" bIns="12700" anchor="ctr" anchorCtr="0">
              <a:noAutofit/>
            </a:bodyPr>
            <a:lstStyle/>
            <a:p>
              <a:pPr marL="0" marR="0" lvl="0" indent="0" algn="ctr" rtl="0">
                <a:lnSpc>
                  <a:spcPct val="90000"/>
                </a:lnSpc>
                <a:spcBef>
                  <a:spcPts val="0"/>
                </a:spcBef>
                <a:spcAft>
                  <a:spcPts val="0"/>
                </a:spcAft>
                <a:buClr>
                  <a:schemeClr val="lt1"/>
                </a:buClr>
                <a:buSzPts val="4800"/>
                <a:buFont typeface="Gill Sans"/>
                <a:buNone/>
              </a:pPr>
              <a:r>
                <a:rPr lang="en-US" sz="4800" b="0" i="0" u="none" strike="noStrike" cap="none">
                  <a:solidFill>
                    <a:schemeClr val="lt1"/>
                  </a:solidFill>
                  <a:latin typeface="Gill Sans"/>
                  <a:ea typeface="Gill Sans"/>
                  <a:cs typeface="Gill Sans"/>
                  <a:sym typeface="Gill Sans"/>
                </a:rPr>
                <a:t>3</a:t>
              </a:r>
              <a:endParaRPr sz="4800" b="0" i="0" u="none" strike="noStrike" cap="none">
                <a:solidFill>
                  <a:schemeClr val="lt1"/>
                </a:solidFill>
                <a:latin typeface="Gill Sans"/>
                <a:ea typeface="Gill Sans"/>
                <a:cs typeface="Gill Sans"/>
                <a:sym typeface="Gill Sans"/>
              </a:endParaRPr>
            </a:p>
          </p:txBody>
        </p:sp>
        <p:sp>
          <p:nvSpPr>
            <p:cNvPr id="1023" name="Google Shape;1023;p42"/>
            <p:cNvSpPr/>
            <p:nvPr/>
          </p:nvSpPr>
          <p:spPr>
            <a:xfrm>
              <a:off x="5643155" y="3633568"/>
              <a:ext cx="2563601" cy="7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42"/>
            <p:cNvSpPr/>
            <p:nvPr/>
          </p:nvSpPr>
          <p:spPr>
            <a:xfrm>
              <a:off x="8463116" y="44597"/>
              <a:ext cx="2563601" cy="3589042"/>
            </a:xfrm>
            <a:prstGeom prst="rect">
              <a:avLst/>
            </a:prstGeom>
            <a:solidFill>
              <a:srgbClr val="CAD3DF">
                <a:alpha val="89411"/>
              </a:srgbClr>
            </a:solidFill>
            <a:ln w="12700" cap="rnd" cmpd="sng">
              <a:solidFill>
                <a:srgbClr val="CAD3DF">
                  <a:alpha val="89411"/>
                </a:srgbClr>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42"/>
            <p:cNvSpPr txBox="1"/>
            <p:nvPr/>
          </p:nvSpPr>
          <p:spPr>
            <a:xfrm>
              <a:off x="8463116" y="1408433"/>
              <a:ext cx="2563601" cy="2153425"/>
            </a:xfrm>
            <a:prstGeom prst="rect">
              <a:avLst/>
            </a:prstGeom>
            <a:noFill/>
            <a:ln>
              <a:noFill/>
            </a:ln>
          </p:spPr>
          <p:txBody>
            <a:bodyPr spcFirstLastPara="1" wrap="square" lIns="288000" tIns="330200" rIns="199850" bIns="330200" anchor="t" anchorCtr="0">
              <a:noAutofit/>
            </a:bodyPr>
            <a:lstStyle/>
            <a:p>
              <a:pPr marL="0" marR="0" lvl="0" indent="0" algn="l" rtl="0">
                <a:lnSpc>
                  <a:spcPct val="90000"/>
                </a:lnSpc>
                <a:spcBef>
                  <a:spcPts val="0"/>
                </a:spcBef>
                <a:spcAft>
                  <a:spcPts val="0"/>
                </a:spcAft>
                <a:buClr>
                  <a:schemeClr val="dk1"/>
                </a:buClr>
                <a:buSzPts val="2000"/>
                <a:buFont typeface="Gill Sans"/>
                <a:buNone/>
              </a:pPr>
              <a:r>
                <a:rPr lang="en-US" sz="2000" b="0" i="0" u="none" strike="noStrike" cap="none">
                  <a:solidFill>
                    <a:schemeClr val="dk1"/>
                  </a:solidFill>
                  <a:latin typeface="Gill Sans"/>
                  <a:ea typeface="Gill Sans"/>
                  <a:cs typeface="Gill Sans"/>
                  <a:sym typeface="Gill Sans"/>
                </a:rPr>
                <a:t>Onsite Instructional Delivery</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-Classes are run onsite at industry partner’s facility.</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525"/>
                </a:spcBef>
                <a:spcAft>
                  <a:spcPts val="0"/>
                </a:spcAft>
                <a:buClr>
                  <a:schemeClr val="dk1"/>
                </a:buClr>
                <a:buSzPts val="1500"/>
                <a:buFont typeface="Gill Sans"/>
                <a:buNone/>
              </a:pPr>
              <a:r>
                <a:rPr lang="en-US" sz="1500" b="0" i="0" u="none" strike="noStrike" cap="none">
                  <a:solidFill>
                    <a:schemeClr val="dk1"/>
                  </a:solidFill>
                  <a:latin typeface="Gill Sans"/>
                  <a:ea typeface="Gill Sans"/>
                  <a:cs typeface="Gill Sans"/>
                  <a:sym typeface="Gill Sans"/>
                </a:rPr>
                <a:t>-Additional costs and logistics apply.</a:t>
              </a:r>
              <a:endParaRPr sz="1500" b="0" i="0" u="none" strike="noStrike" cap="none">
                <a:solidFill>
                  <a:schemeClr val="dk1"/>
                </a:solidFill>
                <a:latin typeface="Gill Sans"/>
                <a:ea typeface="Gill Sans"/>
                <a:cs typeface="Gill Sans"/>
                <a:sym typeface="Gill Sans"/>
              </a:endParaRPr>
            </a:p>
          </p:txBody>
        </p:sp>
        <p:sp>
          <p:nvSpPr>
            <p:cNvPr id="1026" name="Google Shape;1026;p42"/>
            <p:cNvSpPr/>
            <p:nvPr/>
          </p:nvSpPr>
          <p:spPr>
            <a:xfrm>
              <a:off x="9206561" y="403502"/>
              <a:ext cx="1076712" cy="1076712"/>
            </a:xfrm>
            <a:prstGeom prst="rect">
              <a:avLst/>
            </a:prstGeom>
            <a:gradFill>
              <a:gsLst>
                <a:gs pos="0">
                  <a:srgbClr val="E6AF00"/>
                </a:gs>
                <a:gs pos="84000">
                  <a:srgbClr val="E6AF00"/>
                </a:gs>
                <a:gs pos="100000">
                  <a:srgbClr val="E6AF00"/>
                </a:gs>
              </a:gsLst>
              <a:lin ang="5400000" scaled="0"/>
            </a:gradFill>
            <a:ln>
              <a:noFill/>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42"/>
            <p:cNvSpPr txBox="1"/>
            <p:nvPr/>
          </p:nvSpPr>
          <p:spPr>
            <a:xfrm>
              <a:off x="9206561" y="403502"/>
              <a:ext cx="1076712" cy="1076712"/>
            </a:xfrm>
            <a:prstGeom prst="rect">
              <a:avLst/>
            </a:prstGeom>
            <a:noFill/>
            <a:ln>
              <a:noFill/>
            </a:ln>
          </p:spPr>
          <p:txBody>
            <a:bodyPr spcFirstLastPara="1" wrap="square" lIns="83925" tIns="12700" rIns="83925" bIns="12700" anchor="ctr" anchorCtr="0">
              <a:noAutofit/>
            </a:bodyPr>
            <a:lstStyle/>
            <a:p>
              <a:pPr marL="0" marR="0" lvl="0" indent="0" algn="ctr" rtl="0">
                <a:lnSpc>
                  <a:spcPct val="90000"/>
                </a:lnSpc>
                <a:spcBef>
                  <a:spcPts val="0"/>
                </a:spcBef>
                <a:spcAft>
                  <a:spcPts val="0"/>
                </a:spcAft>
                <a:buClr>
                  <a:schemeClr val="lt1"/>
                </a:buClr>
                <a:buSzPts val="4800"/>
                <a:buFont typeface="Gill Sans"/>
                <a:buNone/>
              </a:pPr>
              <a:r>
                <a:rPr lang="en-US" sz="4800" b="0" i="0" u="none" strike="noStrike" cap="none">
                  <a:solidFill>
                    <a:schemeClr val="lt1"/>
                  </a:solidFill>
                  <a:latin typeface="Gill Sans"/>
                  <a:ea typeface="Gill Sans"/>
                  <a:cs typeface="Gill Sans"/>
                  <a:sym typeface="Gill Sans"/>
                </a:rPr>
                <a:t>4</a:t>
              </a:r>
              <a:endParaRPr sz="4800" b="0" i="0" u="none" strike="noStrike" cap="none">
                <a:solidFill>
                  <a:schemeClr val="lt1"/>
                </a:solidFill>
                <a:latin typeface="Gill Sans"/>
                <a:ea typeface="Gill Sans"/>
                <a:cs typeface="Gill Sans"/>
                <a:sym typeface="Gill Sans"/>
              </a:endParaRPr>
            </a:p>
          </p:txBody>
        </p:sp>
        <p:sp>
          <p:nvSpPr>
            <p:cNvPr id="1028" name="Google Shape;1028;p42"/>
            <p:cNvSpPr/>
            <p:nvPr/>
          </p:nvSpPr>
          <p:spPr>
            <a:xfrm>
              <a:off x="8463116" y="3633568"/>
              <a:ext cx="2563601" cy="72"/>
            </a:xfrm>
            <a:prstGeom prst="rect">
              <a:avLst/>
            </a:prstGeom>
            <a:gradFill>
              <a:gsLst>
                <a:gs pos="0">
                  <a:srgbClr val="3577B3"/>
                </a:gs>
                <a:gs pos="84000">
                  <a:srgbClr val="155685"/>
                </a:gs>
                <a:gs pos="100000">
                  <a:srgbClr val="155685"/>
                </a:gs>
              </a:gsLst>
              <a:lin ang="5400000" scaled="0"/>
            </a:gradFill>
            <a:ln w="12700" cap="rnd" cmpd="sng">
              <a:solidFill>
                <a:srgbClr val="1A67A0"/>
              </a:solidFill>
              <a:prstDash val="solid"/>
              <a:round/>
              <a:headEnd type="none" w="sm" len="sm"/>
              <a:tailEnd type="none" w="sm" len="sm"/>
            </a:ln>
            <a:effectLst>
              <a:outerShdw blurRad="38100" dist="25400" dir="5400000"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4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sp>
        <p:nvSpPr>
          <p:cNvPr id="1034" name="Google Shape;1034;p4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200"/>
              <a:buFont typeface="Gill Sans"/>
              <a:buNone/>
            </a:pPr>
            <a:r>
              <a:rPr lang="en-US" sz="3200"/>
              <a:t>APPRENTICESHIP INSTRUCTION IN THE CALIFORNIA COMMUNITY COLLEGE SYSTEM</a:t>
            </a:r>
            <a:endParaRPr/>
          </a:p>
        </p:txBody>
      </p:sp>
      <p:graphicFrame>
        <p:nvGraphicFramePr>
          <p:cNvPr id="1035" name="Google Shape;1035;p43"/>
          <p:cNvGraphicFramePr/>
          <p:nvPr/>
        </p:nvGraphicFramePr>
        <p:xfrm>
          <a:off x="438150" y="1857375"/>
          <a:ext cx="11296700" cy="4517380"/>
        </p:xfrm>
        <a:graphic>
          <a:graphicData uri="http://schemas.openxmlformats.org/drawingml/2006/table">
            <a:tbl>
              <a:tblPr firstRow="1" bandRow="1">
                <a:noFill/>
                <a:tableStyleId>{E47ADF34-CE91-46BF-A7D6-FE3C7FE0B9B5}</a:tableStyleId>
              </a:tblPr>
              <a:tblGrid>
                <a:gridCol w="2824175">
                  <a:extLst>
                    <a:ext uri="{9D8B030D-6E8A-4147-A177-3AD203B41FA5}">
                      <a16:colId xmlns:a16="http://schemas.microsoft.com/office/drawing/2014/main" val="20000"/>
                    </a:ext>
                  </a:extLst>
                </a:gridCol>
                <a:gridCol w="2824175">
                  <a:extLst>
                    <a:ext uri="{9D8B030D-6E8A-4147-A177-3AD203B41FA5}">
                      <a16:colId xmlns:a16="http://schemas.microsoft.com/office/drawing/2014/main" val="20001"/>
                    </a:ext>
                  </a:extLst>
                </a:gridCol>
                <a:gridCol w="2824175">
                  <a:extLst>
                    <a:ext uri="{9D8B030D-6E8A-4147-A177-3AD203B41FA5}">
                      <a16:colId xmlns:a16="http://schemas.microsoft.com/office/drawing/2014/main" val="20002"/>
                    </a:ext>
                  </a:extLst>
                </a:gridCol>
                <a:gridCol w="2824175">
                  <a:extLst>
                    <a:ext uri="{9D8B030D-6E8A-4147-A177-3AD203B41FA5}">
                      <a16:colId xmlns:a16="http://schemas.microsoft.com/office/drawing/2014/main" val="20003"/>
                    </a:ext>
                  </a:extLst>
                </a:gridCol>
              </a:tblGrid>
              <a:tr h="6257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Accreditation Status</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Funded by the State’s General Budget</a:t>
                      </a:r>
                      <a:endParaRPr sz="1400" u="none" strike="noStrike" cap="none"/>
                    </a:p>
                  </a:txBody>
                  <a:tcPr marL="91450" marR="91450" marT="45725" marB="45725">
                    <a:solidFill>
                      <a:srgbClr val="5BA9E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Qualifications of Instructors</a:t>
                      </a:r>
                      <a:endParaRPr sz="1800" u="none" strike="noStrike" cap="none"/>
                    </a:p>
                  </a:txBody>
                  <a:tcPr marL="91450" marR="91450" marT="45725" marB="45725">
                    <a:solidFill>
                      <a:srgbClr val="5BA9E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Curriculum Development</a:t>
                      </a:r>
                      <a:endParaRPr sz="1400" u="none" strike="noStrike" cap="none"/>
                    </a:p>
                  </a:txBody>
                  <a:tcPr marL="91450" marR="91450" marT="45725" marB="45725">
                    <a:solidFill>
                      <a:srgbClr val="5BA9E1"/>
                    </a:solidFill>
                  </a:tcPr>
                </a:tc>
                <a:extLst>
                  <a:ext uri="{0D108BD9-81ED-4DB2-BD59-A6C34878D82A}">
                    <a16:rowId xmlns:a16="http://schemas.microsoft.com/office/drawing/2014/main" val="10000"/>
                  </a:ext>
                </a:extLst>
              </a:tr>
              <a:tr h="11620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For-Credit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Instructors must meet minimum qualifications for apprenticeship instructors (credit)</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Curriculum is developed through community college faculty and is approved by state Chancellor’s Office</a:t>
                      </a:r>
                      <a:endParaRPr sz="1800" u="none" strike="noStrike" cap="none"/>
                    </a:p>
                  </a:txBody>
                  <a:tcPr marL="91450" marR="91450" marT="45725" marB="45725"/>
                </a:tc>
                <a:extLst>
                  <a:ext uri="{0D108BD9-81ED-4DB2-BD59-A6C34878D82A}">
                    <a16:rowId xmlns:a16="http://schemas.microsoft.com/office/drawing/2014/main" val="10001"/>
                  </a:ext>
                </a:extLst>
              </a:tr>
              <a:tr h="17741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Non-Credit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Gill Sans"/>
                        <a:buNone/>
                      </a:pPr>
                      <a:r>
                        <a:rPr lang="en-US" sz="1800" u="none" strike="noStrike" cap="none"/>
                        <a:t>Instructors must meet minimum qualifications for apprenticeship instructors (non-credit)</a:t>
                      </a: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Gill Sans"/>
                        <a:buNone/>
                      </a:pPr>
                      <a:r>
                        <a:rPr lang="en-US" sz="1800" u="none" strike="noStrike" cap="none"/>
                        <a:t>Curriculum is developed through K-12, COE and community college faculty/instructors and is approved by state Chancellor’s Office</a:t>
                      </a:r>
                      <a:endParaRPr sz="1800" u="none" strike="noStrike" cap="none"/>
                    </a:p>
                  </a:txBody>
                  <a:tcPr marL="91450" marR="91450" marT="45725" marB="45725"/>
                </a:tc>
                <a:extLst>
                  <a:ext uri="{0D108BD9-81ED-4DB2-BD59-A6C34878D82A}">
                    <a16:rowId xmlns:a16="http://schemas.microsoft.com/office/drawing/2014/main" val="10002"/>
                  </a:ext>
                </a:extLst>
              </a:tr>
              <a:tr h="8938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Not-for-Credit &amp; Contract Education</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 (AIF-T – 2025)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 standard of minimum qualifications</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Curriculum is developed by industry and delivered through contract.</a:t>
                      </a:r>
                      <a:endParaRPr sz="1800" u="none" strike="noStrike" cap="none"/>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44"/>
          <p:cNvSpPr txBox="1">
            <a:spLocks noGrp="1"/>
          </p:cNvSpPr>
          <p:nvPr>
            <p:ph type="body" idx="1"/>
          </p:nvPr>
        </p:nvSpPr>
        <p:spPr>
          <a:xfrm>
            <a:off x="8119868" y="5356067"/>
            <a:ext cx="3625595" cy="1000782"/>
          </a:xfrm>
          <a:prstGeom prst="rect">
            <a:avLst/>
          </a:prstGeom>
          <a:solidFill>
            <a:srgbClr val="465359"/>
          </a:solidFill>
          <a:ln>
            <a:noFill/>
          </a:ln>
        </p:spPr>
        <p:txBody>
          <a:bodyPr spcFirstLastPara="1" wrap="square" lIns="91425" tIns="0" rIns="91425" bIns="0" anchor="ctr" anchorCtr="0">
            <a:normAutofit/>
          </a:bodyPr>
          <a:lstStyle/>
          <a:p>
            <a:pPr marL="0" lvl="0" indent="0" algn="ctr" rtl="0">
              <a:lnSpc>
                <a:spcPct val="100000"/>
              </a:lnSpc>
              <a:spcBef>
                <a:spcPts val="0"/>
              </a:spcBef>
              <a:spcAft>
                <a:spcPts val="0"/>
              </a:spcAft>
              <a:buSzPts val="1656"/>
              <a:buNone/>
            </a:pPr>
            <a:r>
              <a:rPr lang="en-US"/>
              <a:t>Roles &amp; Responsibilities</a:t>
            </a:r>
            <a:endParaRPr/>
          </a:p>
        </p:txBody>
      </p:sp>
      <p:sp>
        <p:nvSpPr>
          <p:cNvPr id="1041" name="Google Shape;1041;p44"/>
          <p:cNvSpPr txBox="1">
            <a:spLocks noGrp="1"/>
          </p:cNvSpPr>
          <p:nvPr>
            <p:ph type="title"/>
          </p:nvPr>
        </p:nvSpPr>
        <p:spPr>
          <a:xfrm>
            <a:off x="8119869" y="453642"/>
            <a:ext cx="3625595" cy="4826023"/>
          </a:xfrm>
          <a:prstGeom prst="rect">
            <a:avLst/>
          </a:prstGeom>
          <a:solidFill>
            <a:schemeClr val="accent1"/>
          </a:solidFill>
          <a:ln>
            <a:noFill/>
          </a:ln>
        </p:spPr>
        <p:txBody>
          <a:bodyPr spcFirstLastPara="1" wrap="square" lIns="91425" tIns="0" rIns="91425" bIns="0" anchor="ctr" anchorCtr="0">
            <a:noAutofit/>
          </a:bodyPr>
          <a:lstStyle/>
          <a:p>
            <a:pPr marL="0" lvl="0" indent="0" algn="ctr" rtl="0">
              <a:lnSpc>
                <a:spcPct val="100000"/>
              </a:lnSpc>
              <a:spcBef>
                <a:spcPts val="0"/>
              </a:spcBef>
              <a:spcAft>
                <a:spcPts val="0"/>
              </a:spcAft>
              <a:buClr>
                <a:srgbClr val="FFFFFF"/>
              </a:buClr>
              <a:buSzPts val="3600"/>
              <a:buFont typeface="Gill Sans"/>
              <a:buNone/>
            </a:pPr>
            <a:r>
              <a:rPr lang="en-US" dirty="0"/>
              <a:t>Pedagogy of Apprenticeship</a:t>
            </a:r>
            <a:endParaRPr dirty="0"/>
          </a:p>
        </p:txBody>
      </p:sp>
      <p:graphicFrame>
        <p:nvGraphicFramePr>
          <p:cNvPr id="1042" name="Google Shape;1042;p44"/>
          <p:cNvGraphicFramePr/>
          <p:nvPr/>
        </p:nvGraphicFramePr>
        <p:xfrm>
          <a:off x="439738" y="454025"/>
          <a:ext cx="7602525" cy="6411285"/>
        </p:xfrm>
        <a:graphic>
          <a:graphicData uri="http://schemas.openxmlformats.org/drawingml/2006/table">
            <a:tbl>
              <a:tblPr firstRow="1" bandRow="1">
                <a:noFill/>
                <a:tableStyleId>{E47ADF34-CE91-46BF-A7D6-FE3C7FE0B9B5}</a:tableStyleId>
              </a:tblPr>
              <a:tblGrid>
                <a:gridCol w="1550975">
                  <a:extLst>
                    <a:ext uri="{9D8B030D-6E8A-4147-A177-3AD203B41FA5}">
                      <a16:colId xmlns:a16="http://schemas.microsoft.com/office/drawing/2014/main" val="20000"/>
                    </a:ext>
                  </a:extLst>
                </a:gridCol>
                <a:gridCol w="1933575">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136775">
                  <a:extLst>
                    <a:ext uri="{9D8B030D-6E8A-4147-A177-3AD203B41FA5}">
                      <a16:colId xmlns:a16="http://schemas.microsoft.com/office/drawing/2014/main" val="20003"/>
                    </a:ext>
                  </a:extLst>
                </a:gridCol>
              </a:tblGrid>
              <a:tr h="6871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Title</a:t>
                      </a:r>
                      <a:endParaRPr sz="1400" u="none" strike="noStrike" cap="none"/>
                    </a:p>
                  </a:txBody>
                  <a:tcPr marL="182875" marR="63025" marT="0" marB="45725" anchor="ctr">
                    <a:solidFill>
                      <a:schemeClr val="dk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Interaction with Apprentices:</a:t>
                      </a:r>
                      <a:endParaRPr sz="1400" u="none" strike="noStrike" cap="none"/>
                    </a:p>
                  </a:txBody>
                  <a:tcPr marL="182875" marR="63025" marT="0" marB="45725" anchor="ctr">
                    <a:solidFill>
                      <a:srgbClr val="2E89F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Qualifications Needed:</a:t>
                      </a:r>
                      <a:endParaRPr sz="1800" u="none" strike="noStrike" cap="none">
                        <a:latin typeface="Arial"/>
                        <a:ea typeface="Arial"/>
                        <a:cs typeface="Arial"/>
                        <a:sym typeface="Arial"/>
                      </a:endParaRPr>
                    </a:p>
                  </a:txBody>
                  <a:tcPr marL="182875" marR="63025" marT="0" marB="45725" anchor="ctr">
                    <a:solidFill>
                      <a:srgbClr val="2E89F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Arial"/>
                          <a:ea typeface="Arial"/>
                          <a:cs typeface="Arial"/>
                          <a:sym typeface="Arial"/>
                        </a:rPr>
                        <a:t>Selection Process:</a:t>
                      </a:r>
                      <a:endParaRPr sz="1400" u="none" strike="noStrike" cap="none"/>
                    </a:p>
                  </a:txBody>
                  <a:tcPr marL="182875" marR="63025" marT="0" marB="45725" anchor="ctr">
                    <a:solidFill>
                      <a:srgbClr val="2E89F0"/>
                    </a:solidFill>
                  </a:tcPr>
                </a:tc>
                <a:extLst>
                  <a:ext uri="{0D108BD9-81ED-4DB2-BD59-A6C34878D82A}">
                    <a16:rowId xmlns:a16="http://schemas.microsoft.com/office/drawing/2014/main" val="10000"/>
                  </a:ext>
                </a:extLst>
              </a:tr>
              <a:tr h="14258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Arial"/>
                          <a:ea typeface="Arial"/>
                          <a:cs typeface="Arial"/>
                          <a:sym typeface="Arial"/>
                        </a:rPr>
                        <a:t>Mentors</a:t>
                      </a:r>
                      <a:endParaRPr sz="1400" u="none" strike="noStrike" cap="none"/>
                    </a:p>
                  </a:txBody>
                  <a:tcPr marL="182875" marR="63025" marT="0" marB="45725" anchor="ctr">
                    <a:solidFill>
                      <a:srgbClr val="DAA600"/>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chemeClr val="lt1"/>
                          </a:solidFill>
                          <a:latin typeface="Arial"/>
                          <a:ea typeface="Arial"/>
                          <a:cs typeface="Arial"/>
                          <a:sym typeface="Arial"/>
                        </a:rPr>
                        <a:t>Mentors are journeyperson, supervisors, professionals, and co-workers that can guide and teach apprentices while on the job.  They are employees of the industry partner.</a:t>
                      </a:r>
                      <a:endParaRPr sz="1200" u="none" strike="noStrike" cap="none">
                        <a:solidFill>
                          <a:schemeClr val="lt1"/>
                        </a:solidFill>
                        <a:latin typeface="Arial"/>
                        <a:ea typeface="Arial"/>
                        <a:cs typeface="Arial"/>
                        <a:sym typeface="Arial"/>
                      </a:endParaRPr>
                    </a:p>
                  </a:txBody>
                  <a:tcPr marL="182875" marR="63025" marT="0" marB="45725" anchor="ctr">
                    <a:solidFill>
                      <a:srgbClr val="DAA600"/>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chemeClr val="lt1"/>
                          </a:solidFill>
                          <a:latin typeface="Arial"/>
                          <a:ea typeface="Arial"/>
                          <a:cs typeface="Arial"/>
                          <a:sym typeface="Arial"/>
                        </a:rPr>
                        <a:t>There is no standard qualification, but the mentor must be qualified to speak to the apprentice’s individual skill development.</a:t>
                      </a:r>
                      <a:endParaRPr sz="1200" u="none" strike="noStrike" cap="none">
                        <a:solidFill>
                          <a:schemeClr val="lt1"/>
                        </a:solidFill>
                        <a:latin typeface="Arial"/>
                        <a:ea typeface="Arial"/>
                        <a:cs typeface="Arial"/>
                        <a:sym typeface="Arial"/>
                      </a:endParaRPr>
                    </a:p>
                  </a:txBody>
                  <a:tcPr marL="182875" marR="63025" marT="0" marB="45725" anchor="ctr">
                    <a:solidFill>
                      <a:srgbClr val="DAA600"/>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chemeClr val="lt1"/>
                          </a:solidFill>
                          <a:latin typeface="Arial"/>
                          <a:ea typeface="Arial"/>
                          <a:cs typeface="Arial"/>
                          <a:sym typeface="Arial"/>
                        </a:rPr>
                        <a:t>Industry partners designate mentors for apprentices.  This does not limit other supervisors working with/teaching the apprentices.</a:t>
                      </a:r>
                      <a:endParaRPr sz="1200" u="none" strike="noStrike" cap="none">
                        <a:solidFill>
                          <a:schemeClr val="lt1"/>
                        </a:solidFill>
                        <a:latin typeface="Arial"/>
                        <a:ea typeface="Arial"/>
                        <a:cs typeface="Arial"/>
                        <a:sym typeface="Arial"/>
                      </a:endParaRPr>
                    </a:p>
                  </a:txBody>
                  <a:tcPr marL="182875" marR="63025" marT="0" marB="45725" anchor="ctr">
                    <a:solidFill>
                      <a:srgbClr val="DAA600"/>
                    </a:solidFill>
                  </a:tcPr>
                </a:tc>
                <a:extLst>
                  <a:ext uri="{0D108BD9-81ED-4DB2-BD59-A6C34878D82A}">
                    <a16:rowId xmlns:a16="http://schemas.microsoft.com/office/drawing/2014/main" val="10001"/>
                  </a:ext>
                </a:extLst>
              </a:tr>
              <a:tr h="17935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Arial"/>
                          <a:ea typeface="Arial"/>
                          <a:cs typeface="Arial"/>
                          <a:sym typeface="Arial"/>
                        </a:rPr>
                        <a:t>Work-Based Learning Faculty</a:t>
                      </a:r>
                      <a:endParaRPr sz="1400" u="none" strike="noStrike" cap="none"/>
                    </a:p>
                  </a:txBody>
                  <a:tcPr marL="182875" marR="63025" marT="0" marB="45725" anchor="ctr">
                    <a:solidFill>
                      <a:srgbClr val="5BA9E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chemeClr val="lt1"/>
                          </a:solidFill>
                          <a:latin typeface="Arial"/>
                          <a:ea typeface="Arial"/>
                          <a:cs typeface="Arial"/>
                          <a:sym typeface="Arial"/>
                        </a:rPr>
                        <a:t>These faculty work directly with the apprentice and mentors to verify on-the-job skill progression.  Apprentices enroll in a cooperative education course taught by work-based learning faculty.</a:t>
                      </a:r>
                      <a:endParaRPr sz="1200" u="none" strike="noStrike" cap="none">
                        <a:solidFill>
                          <a:schemeClr val="lt1"/>
                        </a:solidFill>
                        <a:latin typeface="Arial"/>
                        <a:ea typeface="Arial"/>
                        <a:cs typeface="Arial"/>
                        <a:sym typeface="Arial"/>
                      </a:endParaRPr>
                    </a:p>
                  </a:txBody>
                  <a:tcPr marL="182875" marR="63025" marT="0" marB="45725" anchor="ctr">
                    <a:solidFill>
                      <a:srgbClr val="5BA9E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u="none" strike="noStrike" cap="none">
                          <a:solidFill>
                            <a:schemeClr val="lt1"/>
                          </a:solidFill>
                          <a:latin typeface="Arial"/>
                          <a:ea typeface="Arial"/>
                          <a:cs typeface="Arial"/>
                          <a:sym typeface="Arial"/>
                        </a:rPr>
                        <a:t>Instructors must meet minimum qualifications for apprenticeship instructors or work-experience instructors (credit)</a:t>
                      </a:r>
                      <a:endParaRPr sz="120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chemeClr val="lt1"/>
                        </a:solidFill>
                        <a:latin typeface="Arial"/>
                        <a:ea typeface="Arial"/>
                        <a:cs typeface="Arial"/>
                        <a:sym typeface="Arial"/>
                      </a:endParaRPr>
                    </a:p>
                  </a:txBody>
                  <a:tcPr marL="182875" marR="63025" marT="0" marB="45725" anchor="ctr">
                    <a:solidFill>
                      <a:srgbClr val="5BA9E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u="none" strike="noStrike" cap="none">
                          <a:solidFill>
                            <a:schemeClr val="lt1"/>
                          </a:solidFill>
                          <a:latin typeface="Arial"/>
                          <a:ea typeface="Arial"/>
                          <a:cs typeface="Arial"/>
                          <a:sym typeface="Arial"/>
                        </a:rPr>
                        <a:t>For those meeting the cohort minimums, industry partners can designate mentors to enroll as work-based learning faculty.  If there is no cohort, the community college will provide work-based learning faculty.</a:t>
                      </a:r>
                      <a:endParaRPr sz="1200" u="none" strike="noStrike" cap="none">
                        <a:solidFill>
                          <a:schemeClr val="lt1"/>
                        </a:solidFill>
                        <a:latin typeface="Arial"/>
                        <a:ea typeface="Arial"/>
                        <a:cs typeface="Arial"/>
                        <a:sym typeface="Arial"/>
                      </a:endParaRPr>
                    </a:p>
                  </a:txBody>
                  <a:tcPr marL="182875" marR="63025" marT="0" marB="45725" anchor="ctr">
                    <a:solidFill>
                      <a:srgbClr val="5BA9E1"/>
                    </a:solidFill>
                  </a:tcPr>
                </a:tc>
                <a:extLst>
                  <a:ext uri="{0D108BD9-81ED-4DB2-BD59-A6C34878D82A}">
                    <a16:rowId xmlns:a16="http://schemas.microsoft.com/office/drawing/2014/main" val="10002"/>
                  </a:ext>
                </a:extLst>
              </a:tr>
              <a:tr h="19962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Arial"/>
                          <a:ea typeface="Arial"/>
                          <a:cs typeface="Arial"/>
                          <a:sym typeface="Arial"/>
                        </a:rPr>
                        <a:t>Related Instruction Faculty</a:t>
                      </a:r>
                      <a:endParaRPr sz="1400" u="none" strike="noStrike" cap="none"/>
                    </a:p>
                  </a:txBody>
                  <a:tcPr marL="182875" marR="63025" marT="0" marB="45725" anchor="ctr">
                    <a:solidFill>
                      <a:srgbClr val="5BA9E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chemeClr val="lt1"/>
                          </a:solidFill>
                          <a:latin typeface="Arial"/>
                          <a:ea typeface="Arial"/>
                          <a:cs typeface="Arial"/>
                          <a:sym typeface="Arial"/>
                        </a:rPr>
                        <a:t>These faculty deliver the related technical instruction/curriculum to apprentices in the program.</a:t>
                      </a:r>
                      <a:endParaRPr sz="1200" u="none" strike="noStrike" cap="none">
                        <a:solidFill>
                          <a:schemeClr val="lt1"/>
                        </a:solidFill>
                        <a:latin typeface="Arial"/>
                        <a:ea typeface="Arial"/>
                        <a:cs typeface="Arial"/>
                        <a:sym typeface="Arial"/>
                      </a:endParaRPr>
                    </a:p>
                  </a:txBody>
                  <a:tcPr marL="182875" marR="63025" marT="0" marB="45725" anchor="ctr">
                    <a:solidFill>
                      <a:srgbClr val="5BA9E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u="none" strike="noStrike" cap="none">
                          <a:solidFill>
                            <a:schemeClr val="lt1"/>
                          </a:solidFill>
                          <a:latin typeface="Arial"/>
                          <a:ea typeface="Arial"/>
                          <a:cs typeface="Arial"/>
                          <a:sym typeface="Arial"/>
                        </a:rPr>
                        <a:t>Instructors must meet minimum qualifications for apprenticeship instructors (credit or noncredit) or applicable education agency or community college minimum qualifications.</a:t>
                      </a:r>
                      <a:endParaRPr sz="1200" u="none" strike="noStrike" cap="none">
                        <a:solidFill>
                          <a:schemeClr val="lt1"/>
                        </a:solidFill>
                        <a:latin typeface="Arial"/>
                        <a:ea typeface="Arial"/>
                        <a:cs typeface="Arial"/>
                        <a:sym typeface="Arial"/>
                      </a:endParaRPr>
                    </a:p>
                  </a:txBody>
                  <a:tcPr marL="182875" marR="63025" marT="0" marB="45725" anchor="ctr">
                    <a:solidFill>
                      <a:srgbClr val="5BA9E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chemeClr val="lt1"/>
                          </a:solidFill>
                          <a:latin typeface="Arial"/>
                          <a:ea typeface="Arial"/>
                          <a:cs typeface="Arial"/>
                          <a:sym typeface="Arial"/>
                        </a:rPr>
                        <a:t>Typically, faculty are selected by the community colleges and/or education agency.  In some cases, industry may designate faculty to deliver the instruction.  This is worked out in supplemental contracts with participating businesses and school districts.</a:t>
                      </a:r>
                      <a:endParaRPr sz="1200" u="none" strike="noStrike" cap="none">
                        <a:solidFill>
                          <a:schemeClr val="lt1"/>
                        </a:solidFill>
                        <a:latin typeface="Arial"/>
                        <a:ea typeface="Arial"/>
                        <a:cs typeface="Arial"/>
                        <a:sym typeface="Arial"/>
                      </a:endParaRPr>
                    </a:p>
                  </a:txBody>
                  <a:tcPr marL="182875" marR="63025" marT="0" marB="45725" anchor="ctr">
                    <a:solidFill>
                      <a:srgbClr val="5BA9E1"/>
                    </a:solidFill>
                  </a:tcPr>
                </a:tc>
                <a:extLst>
                  <a:ext uri="{0D108BD9-81ED-4DB2-BD59-A6C34878D82A}">
                    <a16:rowId xmlns:a16="http://schemas.microsoft.com/office/drawing/2014/main" val="10003"/>
                  </a:ext>
                </a:extLst>
              </a:tr>
            </a:tbl>
          </a:graphicData>
        </a:graphic>
      </p:graphicFrame>
      <p:sp>
        <p:nvSpPr>
          <p:cNvPr id="1043" name="Google Shape;1043;p44"/>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sp>
        <p:nvSpPr>
          <p:cNvPr id="554" name="Google Shape;554;p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Gill Sans"/>
              <a:buNone/>
            </a:pPr>
            <a:r>
              <a:rPr lang="en-US"/>
              <a:t>WHY IT’S DYNAMIC</a:t>
            </a:r>
            <a:endParaRPr/>
          </a:p>
        </p:txBody>
      </p:sp>
      <p:grpSp>
        <p:nvGrpSpPr>
          <p:cNvPr id="555" name="Google Shape;555;p3"/>
          <p:cNvGrpSpPr/>
          <p:nvPr/>
        </p:nvGrpSpPr>
        <p:grpSpPr>
          <a:xfrm>
            <a:off x="2520183" y="2181224"/>
            <a:ext cx="7300129" cy="3748065"/>
            <a:chOff x="1939158" y="0"/>
            <a:chExt cx="7300129" cy="3748065"/>
          </a:xfrm>
        </p:grpSpPr>
        <p:sp>
          <p:nvSpPr>
            <p:cNvPr id="556" name="Google Shape;556;p3"/>
            <p:cNvSpPr/>
            <p:nvPr/>
          </p:nvSpPr>
          <p:spPr>
            <a:xfrm>
              <a:off x="6146992" y="2443048"/>
              <a:ext cx="3092295" cy="1271878"/>
            </a:xfrm>
            <a:prstGeom prst="roundRect">
              <a:avLst>
                <a:gd name="adj" fmla="val 10000"/>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
            <p:cNvSpPr txBox="1"/>
            <p:nvPr/>
          </p:nvSpPr>
          <p:spPr>
            <a:xfrm>
              <a:off x="7102620" y="2788957"/>
              <a:ext cx="2108728" cy="898030"/>
            </a:xfrm>
            <a:prstGeom prst="rect">
              <a:avLst/>
            </a:prstGeom>
            <a:noFill/>
            <a:ln>
              <a:noFill/>
            </a:ln>
          </p:spPr>
          <p:txBody>
            <a:bodyPr spcFirstLastPara="1" wrap="square" lIns="45700" tIns="45700" rIns="45700" bIns="45700" anchor="t" anchorCtr="0">
              <a:noAutofit/>
            </a:bodyPr>
            <a:lstStyle/>
            <a:p>
              <a:pPr marL="114300" marR="0" lvl="1" indent="-114300" algn="l" rtl="0">
                <a:lnSpc>
                  <a:spcPct val="90000"/>
                </a:lnSpc>
                <a:spcBef>
                  <a:spcPts val="0"/>
                </a:spcBef>
                <a:spcAft>
                  <a:spcPts val="0"/>
                </a:spcAft>
                <a:buClr>
                  <a:schemeClr val="dk1"/>
                </a:buClr>
                <a:buSzPts val="1200"/>
                <a:buFont typeface="Gill Sans"/>
                <a:buChar char="•"/>
              </a:pPr>
              <a:r>
                <a:rPr lang="en-US" sz="1200" b="0" i="0" u="none" strike="noStrike" cap="none">
                  <a:solidFill>
                    <a:schemeClr val="dk1"/>
                  </a:solidFill>
                  <a:latin typeface="Gill Sans"/>
                  <a:ea typeface="Gill Sans"/>
                  <a:cs typeface="Gill Sans"/>
                  <a:sym typeface="Gill Sans"/>
                </a:rPr>
                <a:t>Employers, industry mentors and educators identify specific professional skills and knowledge relevant to specific industry career paths, and engage students in career planning</a:t>
              </a:r>
              <a:endParaRPr sz="1400" b="0" i="0" u="none" strike="noStrike" cap="none">
                <a:solidFill>
                  <a:srgbClr val="000000"/>
                </a:solidFill>
                <a:latin typeface="Arial"/>
                <a:ea typeface="Arial"/>
                <a:cs typeface="Arial"/>
                <a:sym typeface="Arial"/>
              </a:endParaRPr>
            </a:p>
          </p:txBody>
        </p:sp>
        <p:sp>
          <p:nvSpPr>
            <p:cNvPr id="558" name="Google Shape;558;p3"/>
            <p:cNvSpPr/>
            <p:nvPr/>
          </p:nvSpPr>
          <p:spPr>
            <a:xfrm>
              <a:off x="1939158" y="2444829"/>
              <a:ext cx="3092295" cy="1271878"/>
            </a:xfrm>
            <a:prstGeom prst="roundRect">
              <a:avLst>
                <a:gd name="adj" fmla="val 10000"/>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
            <p:cNvSpPr txBox="1"/>
            <p:nvPr/>
          </p:nvSpPr>
          <p:spPr>
            <a:xfrm>
              <a:off x="1967097" y="2790738"/>
              <a:ext cx="2108728" cy="898030"/>
            </a:xfrm>
            <a:prstGeom prst="rect">
              <a:avLst/>
            </a:prstGeom>
            <a:noFill/>
            <a:ln>
              <a:noFill/>
            </a:ln>
          </p:spPr>
          <p:txBody>
            <a:bodyPr spcFirstLastPara="1" wrap="square" lIns="53325" tIns="53325" rIns="53325" bIns="53325" anchor="t" anchorCtr="0">
              <a:noAutofit/>
            </a:bodyPr>
            <a:lstStyle/>
            <a:p>
              <a:pPr marL="57150" marR="0" lvl="1" indent="-69850" algn="l" rtl="0">
                <a:lnSpc>
                  <a:spcPct val="90000"/>
                </a:lnSpc>
                <a:spcBef>
                  <a:spcPts val="0"/>
                </a:spcBef>
                <a:spcAft>
                  <a:spcPts val="0"/>
                </a:spcAft>
                <a:buClr>
                  <a:schemeClr val="dk1"/>
                </a:buClr>
                <a:buSzPts val="1100"/>
                <a:buFont typeface="Gill Sans"/>
                <a:buChar char="•"/>
              </a:pPr>
              <a:r>
                <a:rPr lang="en-US" sz="1100" b="0" i="0" u="none" strike="noStrike" cap="none">
                  <a:solidFill>
                    <a:schemeClr val="dk1"/>
                  </a:solidFill>
                  <a:latin typeface="Gill Sans"/>
                  <a:ea typeface="Gill Sans"/>
                  <a:cs typeface="Gill Sans"/>
                  <a:sym typeface="Gill Sans"/>
                </a:rPr>
                <a:t>Sustained partnerships with, and led by, industry professionals in which students gain competency and develop mastery of professional skills</a:t>
              </a:r>
              <a:endParaRPr sz="1400" b="0" i="0" u="none" strike="noStrike" cap="none">
                <a:solidFill>
                  <a:srgbClr val="000000"/>
                </a:solidFill>
                <a:latin typeface="Arial"/>
                <a:ea typeface="Arial"/>
                <a:cs typeface="Arial"/>
                <a:sym typeface="Arial"/>
              </a:endParaRPr>
            </a:p>
          </p:txBody>
        </p:sp>
        <p:sp>
          <p:nvSpPr>
            <p:cNvPr id="560" name="Google Shape;560;p3"/>
            <p:cNvSpPr/>
            <p:nvPr/>
          </p:nvSpPr>
          <p:spPr>
            <a:xfrm>
              <a:off x="5912614" y="0"/>
              <a:ext cx="3092295" cy="1271878"/>
            </a:xfrm>
            <a:prstGeom prst="roundRect">
              <a:avLst>
                <a:gd name="adj" fmla="val 10000"/>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3"/>
            <p:cNvSpPr txBox="1"/>
            <p:nvPr/>
          </p:nvSpPr>
          <p:spPr>
            <a:xfrm>
              <a:off x="6868241" y="27939"/>
              <a:ext cx="2108728" cy="898030"/>
            </a:xfrm>
            <a:prstGeom prst="rect">
              <a:avLst/>
            </a:prstGeom>
            <a:noFill/>
            <a:ln>
              <a:noFill/>
            </a:ln>
          </p:spPr>
          <p:txBody>
            <a:bodyPr spcFirstLastPara="1" wrap="square" lIns="45700" tIns="45700" rIns="45700" bIns="45700" anchor="t" anchorCtr="0">
              <a:noAutofit/>
            </a:bodyPr>
            <a:lstStyle/>
            <a:p>
              <a:pPr marL="114300" marR="0" lvl="1" indent="-114300" algn="l" rtl="0">
                <a:lnSpc>
                  <a:spcPct val="90000"/>
                </a:lnSpc>
                <a:spcBef>
                  <a:spcPts val="0"/>
                </a:spcBef>
                <a:spcAft>
                  <a:spcPts val="0"/>
                </a:spcAft>
                <a:buClr>
                  <a:schemeClr val="dk1"/>
                </a:buClr>
                <a:buSzPts val="1200"/>
                <a:buFont typeface="Gill Sans"/>
                <a:buChar char="•"/>
              </a:pPr>
              <a:r>
                <a:rPr lang="en-US" sz="1200" b="0" i="0" u="none" strike="noStrike" cap="none">
                  <a:solidFill>
                    <a:schemeClr val="dk1"/>
                  </a:solidFill>
                  <a:latin typeface="Gill Sans"/>
                  <a:ea typeface="Gill Sans"/>
                  <a:cs typeface="Gill Sans"/>
                  <a:sym typeface="Gill Sans"/>
                </a:rPr>
                <a:t>Students discover their own unique skills, talents, and interests through experiential learning.</a:t>
              </a:r>
              <a:endParaRPr sz="1400" b="0" i="0" u="none" strike="noStrike" cap="none">
                <a:solidFill>
                  <a:srgbClr val="000000"/>
                </a:solidFill>
                <a:latin typeface="Arial"/>
                <a:ea typeface="Arial"/>
                <a:cs typeface="Arial"/>
                <a:sym typeface="Arial"/>
              </a:endParaRPr>
            </a:p>
          </p:txBody>
        </p:sp>
        <p:sp>
          <p:nvSpPr>
            <p:cNvPr id="562" name="Google Shape;562;p3"/>
            <p:cNvSpPr/>
            <p:nvPr/>
          </p:nvSpPr>
          <p:spPr>
            <a:xfrm>
              <a:off x="2367055" y="0"/>
              <a:ext cx="3092295" cy="1271878"/>
            </a:xfrm>
            <a:prstGeom prst="roundRect">
              <a:avLst>
                <a:gd name="adj" fmla="val 10000"/>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
            <p:cNvSpPr txBox="1"/>
            <p:nvPr/>
          </p:nvSpPr>
          <p:spPr>
            <a:xfrm>
              <a:off x="2394994" y="27939"/>
              <a:ext cx="2108728" cy="898030"/>
            </a:xfrm>
            <a:prstGeom prst="rect">
              <a:avLst/>
            </a:prstGeom>
            <a:noFill/>
            <a:ln>
              <a:noFill/>
            </a:ln>
          </p:spPr>
          <p:txBody>
            <a:bodyPr spcFirstLastPara="1" wrap="square" lIns="45700" tIns="45700" rIns="45700" bIns="45700" anchor="t" anchorCtr="0">
              <a:noAutofit/>
            </a:bodyPr>
            <a:lstStyle/>
            <a:p>
              <a:pPr marL="114300" marR="0" lvl="1" indent="-114300" algn="l" rtl="0">
                <a:lnSpc>
                  <a:spcPct val="90000"/>
                </a:lnSpc>
                <a:spcBef>
                  <a:spcPts val="0"/>
                </a:spcBef>
                <a:spcAft>
                  <a:spcPts val="0"/>
                </a:spcAft>
                <a:buClr>
                  <a:schemeClr val="dk1"/>
                </a:buClr>
                <a:buSzPts val="1200"/>
                <a:buFont typeface="Gill Sans"/>
                <a:buChar char="•"/>
              </a:pPr>
              <a:r>
                <a:rPr lang="en-US" sz="1200" b="0" i="0" u="none" strike="noStrike" cap="none">
                  <a:solidFill>
                    <a:schemeClr val="dk1"/>
                  </a:solidFill>
                  <a:latin typeface="Gill Sans"/>
                  <a:ea typeface="Gill Sans"/>
                  <a:cs typeface="Gill Sans"/>
                  <a:sym typeface="Gill Sans"/>
                </a:rPr>
                <a:t>CTE Instructors and staff connect students to businesses that introduce students to various skill-building experiences.</a:t>
              </a:r>
              <a:endParaRPr sz="1400" b="0" i="0" u="none" strike="noStrike" cap="none">
                <a:solidFill>
                  <a:srgbClr val="000000"/>
                </a:solidFill>
                <a:latin typeface="Arial"/>
                <a:ea typeface="Arial"/>
                <a:cs typeface="Arial"/>
                <a:sym typeface="Arial"/>
              </a:endParaRPr>
            </a:p>
          </p:txBody>
        </p:sp>
        <p:sp>
          <p:nvSpPr>
            <p:cNvPr id="564" name="Google Shape;564;p3"/>
            <p:cNvSpPr/>
            <p:nvPr/>
          </p:nvSpPr>
          <p:spPr>
            <a:xfrm>
              <a:off x="3754218" y="226553"/>
              <a:ext cx="1721010" cy="17210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19CDB"/>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
            <p:cNvSpPr txBox="1"/>
            <p:nvPr/>
          </p:nvSpPr>
          <p:spPr>
            <a:xfrm>
              <a:off x="4258290" y="730625"/>
              <a:ext cx="1216938" cy="1216938"/>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a:solidFill>
                    <a:schemeClr val="lt1"/>
                  </a:solidFill>
                  <a:latin typeface="Gill Sans"/>
                  <a:ea typeface="Gill Sans"/>
                  <a:cs typeface="Gill Sans"/>
                  <a:sym typeface="Gill Sans"/>
                </a:rPr>
                <a:t>Career Awareness</a:t>
              </a:r>
              <a:endParaRPr sz="1400" b="0" i="0" u="none" strike="noStrike" cap="none">
                <a:solidFill>
                  <a:srgbClr val="000000"/>
                </a:solidFill>
                <a:latin typeface="Arial"/>
                <a:ea typeface="Arial"/>
                <a:cs typeface="Arial"/>
                <a:sym typeface="Arial"/>
              </a:endParaRPr>
            </a:p>
          </p:txBody>
        </p:sp>
        <p:sp>
          <p:nvSpPr>
            <p:cNvPr id="566" name="Google Shape;566;p3"/>
            <p:cNvSpPr/>
            <p:nvPr/>
          </p:nvSpPr>
          <p:spPr>
            <a:xfrm rot="5400000">
              <a:off x="5554721" y="226553"/>
              <a:ext cx="1721010" cy="17210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24C79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
            <p:cNvSpPr txBox="1"/>
            <p:nvPr/>
          </p:nvSpPr>
          <p:spPr>
            <a:xfrm>
              <a:off x="5554721" y="730625"/>
              <a:ext cx="1216938" cy="1216938"/>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a:solidFill>
                    <a:schemeClr val="lt1"/>
                  </a:solidFill>
                  <a:latin typeface="Gill Sans"/>
                  <a:ea typeface="Gill Sans"/>
                  <a:cs typeface="Gill Sans"/>
                  <a:sym typeface="Gill Sans"/>
                </a:rPr>
                <a:t>Career Exploration</a:t>
              </a:r>
              <a:endParaRPr sz="1400" b="0" i="0" u="none" strike="noStrike" cap="none">
                <a:solidFill>
                  <a:srgbClr val="000000"/>
                </a:solidFill>
                <a:latin typeface="Arial"/>
                <a:ea typeface="Arial"/>
                <a:cs typeface="Arial"/>
                <a:sym typeface="Arial"/>
              </a:endParaRPr>
            </a:p>
          </p:txBody>
        </p:sp>
        <p:sp>
          <p:nvSpPr>
            <p:cNvPr id="568" name="Google Shape;568;p3"/>
            <p:cNvSpPr/>
            <p:nvPr/>
          </p:nvSpPr>
          <p:spPr>
            <a:xfrm rot="10800000">
              <a:off x="5554721" y="2027055"/>
              <a:ext cx="1721010" cy="17210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E9D2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
            <p:cNvSpPr txBox="1"/>
            <p:nvPr/>
          </p:nvSpPr>
          <p:spPr>
            <a:xfrm>
              <a:off x="5554721" y="2027055"/>
              <a:ext cx="1216938" cy="1216938"/>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a:solidFill>
                    <a:schemeClr val="lt1"/>
                  </a:solidFill>
                  <a:latin typeface="Gill Sans"/>
                  <a:ea typeface="Gill Sans"/>
                  <a:cs typeface="Gill Sans"/>
                  <a:sym typeface="Gill Sans"/>
                </a:rPr>
                <a:t>Career Preparation</a:t>
              </a:r>
              <a:endParaRPr sz="1400" b="0" i="0" u="none" strike="noStrike" cap="none">
                <a:solidFill>
                  <a:srgbClr val="000000"/>
                </a:solidFill>
                <a:latin typeface="Arial"/>
                <a:ea typeface="Arial"/>
                <a:cs typeface="Arial"/>
                <a:sym typeface="Arial"/>
              </a:endParaRPr>
            </a:p>
          </p:txBody>
        </p:sp>
        <p:sp>
          <p:nvSpPr>
            <p:cNvPr id="570" name="Google Shape;570;p3"/>
            <p:cNvSpPr/>
            <p:nvPr/>
          </p:nvSpPr>
          <p:spPr>
            <a:xfrm rot="-5400000">
              <a:off x="3754218" y="2027055"/>
              <a:ext cx="1721010" cy="17210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D7416"/>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
            <p:cNvSpPr txBox="1"/>
            <p:nvPr/>
          </p:nvSpPr>
          <p:spPr>
            <a:xfrm>
              <a:off x="4258290" y="2027055"/>
              <a:ext cx="1216938" cy="1216938"/>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a:solidFill>
                    <a:schemeClr val="lt1"/>
                  </a:solidFill>
                  <a:latin typeface="Gill Sans"/>
                  <a:ea typeface="Gill Sans"/>
                  <a:cs typeface="Gill Sans"/>
                  <a:sym typeface="Gill Sans"/>
                </a:rPr>
                <a:t>Career Training</a:t>
              </a:r>
              <a:endParaRPr sz="1400" b="0" i="0" u="none" strike="noStrike" cap="none">
                <a:solidFill>
                  <a:srgbClr val="000000"/>
                </a:solidFill>
                <a:latin typeface="Arial"/>
                <a:ea typeface="Arial"/>
                <a:cs typeface="Arial"/>
                <a:sym typeface="Arial"/>
              </a:endParaRPr>
            </a:p>
          </p:txBody>
        </p:sp>
        <p:sp>
          <p:nvSpPr>
            <p:cNvPr id="572" name="Google Shape;572;p3"/>
            <p:cNvSpPr/>
            <p:nvPr/>
          </p:nvSpPr>
          <p:spPr>
            <a:xfrm>
              <a:off x="5217872" y="1629593"/>
              <a:ext cx="594205" cy="51670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CCDEF2"/>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
            <p:cNvSpPr/>
            <p:nvPr/>
          </p:nvSpPr>
          <p:spPr>
            <a:xfrm rot="10800000">
              <a:off x="5217872" y="1828324"/>
              <a:ext cx="594205" cy="51670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CCDEF2"/>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4" name="Google Shape;574;p3"/>
          <p:cNvSpPr txBox="1"/>
          <p:nvPr/>
        </p:nvSpPr>
        <p:spPr>
          <a:xfrm>
            <a:off x="3641698" y="6480313"/>
            <a:ext cx="79035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Content Credit: State of Michigan: Work-Based Learning Continuum for Secondary State Approved CTE Programs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50"/>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45</a:t>
            </a:fld>
            <a:endParaRPr/>
          </a:p>
        </p:txBody>
      </p:sp>
      <p:sp>
        <p:nvSpPr>
          <p:cNvPr id="1112" name="Google Shape;1112;p50"/>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dirty="0"/>
              <a:t>WHAT’S THE CALL TO ACTION?</a:t>
            </a:r>
            <a:endParaRPr dirty="0"/>
          </a:p>
        </p:txBody>
      </p:sp>
      <p:sp>
        <p:nvSpPr>
          <p:cNvPr id="1113" name="Google Shape;1113;p50"/>
          <p:cNvSpPr txBox="1"/>
          <p:nvPr/>
        </p:nvSpPr>
        <p:spPr>
          <a:xfrm>
            <a:off x="1034980" y="2100107"/>
            <a:ext cx="10199077" cy="369327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Gill Sans"/>
                <a:ea typeface="Gill Sans"/>
                <a:cs typeface="Gill Sans"/>
                <a:sym typeface="Gill Sans"/>
              </a:rPr>
              <a:t>We are asking regions to work on apprenticeship collaboratively as colleges and build regional system capacity.</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Gill Sans"/>
                <a:ea typeface="Gill Sans"/>
                <a:cs typeface="Gill Sans"/>
                <a:sym typeface="Gill Sans"/>
              </a:rPr>
              <a:t>What would this look like:</a:t>
            </a:r>
            <a:endParaRPr sz="1400" b="0" i="0" u="none" strike="noStrike" cap="none" dirty="0">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Gill Sans"/>
                <a:ea typeface="Gill Sans"/>
                <a:cs typeface="Gill Sans"/>
                <a:sym typeface="Gill Sans"/>
              </a:rPr>
              <a:t>LARC identifies and develops key leadership for regional apprenticeship initiative.</a:t>
            </a:r>
            <a:endParaRPr sz="1400" b="0" i="0" u="none" strike="noStrike" cap="none" dirty="0">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Gill Sans"/>
                <a:ea typeface="Gill Sans"/>
                <a:cs typeface="Gill Sans"/>
                <a:sym typeface="Gill Sans"/>
              </a:rPr>
              <a:t>Establishes regional apprenticeship intermediary sponsorship organizational structure with support from LAUNCH.</a:t>
            </a: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Gill Sans"/>
              <a:ea typeface="Gill Sans"/>
              <a:cs typeface="Gill Sans"/>
              <a:sym typeface="Gill Sans"/>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Gill Sans"/>
                <a:ea typeface="Gill Sans"/>
                <a:cs typeface="Gill Sans"/>
                <a:sym typeface="Gill Sans"/>
              </a:rPr>
              <a:t>We are asking regions to work in partnership with LAUNCH to form multi-regional programs and systems throughout our community colleges.</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Gill Sans"/>
                <a:ea typeface="Gill Sans"/>
                <a:cs typeface="Gill Sans"/>
                <a:sym typeface="Gill Sans"/>
              </a:rPr>
              <a:t>What would this look like:</a:t>
            </a:r>
            <a:endParaRPr sz="1400" b="0" i="0" u="none" strike="noStrike" cap="none" dirty="0">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Gill Sans"/>
                <a:ea typeface="Gill Sans"/>
                <a:cs typeface="Gill Sans"/>
                <a:sym typeface="Gill Sans"/>
              </a:rPr>
              <a:t>LAUNCH program consultancy to colleges building programs within that framework.</a:t>
            </a:r>
            <a:endParaRPr sz="1400" b="0" i="0" u="none" strike="noStrike" cap="none" dirty="0">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Gill Sans"/>
                <a:ea typeface="Gill Sans"/>
                <a:cs typeface="Gill Sans"/>
                <a:sym typeface="Gill Sans"/>
              </a:rPr>
              <a:t>Regions share registered apprenticeship pathways through multi-regional apprenticeship committees.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49" descr="A picture containing diagram&#10;&#10;Description automatically generated"/>
          <p:cNvPicPr preferRelativeResize="0"/>
          <p:nvPr/>
        </p:nvPicPr>
        <p:blipFill rotWithShape="1">
          <a:blip r:embed="rId3">
            <a:alphaModFix/>
          </a:blip>
          <a:srcRect t="33485" r="1260" b="4487"/>
          <a:stretch/>
        </p:blipFill>
        <p:spPr>
          <a:xfrm>
            <a:off x="3730351" y="-1"/>
            <a:ext cx="8461650" cy="6857999"/>
          </a:xfrm>
          <a:prstGeom prst="rect">
            <a:avLst/>
          </a:prstGeom>
          <a:noFill/>
          <a:ln>
            <a:noFill/>
          </a:ln>
        </p:spPr>
      </p:pic>
      <p:sp>
        <p:nvSpPr>
          <p:cNvPr id="1102" name="Google Shape;1102;p49"/>
          <p:cNvSpPr txBox="1">
            <a:spLocks noGrp="1"/>
          </p:cNvSpPr>
          <p:nvPr>
            <p:ph type="title"/>
          </p:nvPr>
        </p:nvSpPr>
        <p:spPr>
          <a:xfrm>
            <a:off x="0" y="1"/>
            <a:ext cx="8696325" cy="592491"/>
          </a:xfrm>
          <a:prstGeom prst="rect">
            <a:avLst/>
          </a:prstGeom>
          <a:solidFill>
            <a:schemeClr val="dk2"/>
          </a:solid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dirty="0">
                <a:solidFill>
                  <a:schemeClr val="lt1"/>
                </a:solidFill>
              </a:rPr>
              <a:t>                              </a:t>
            </a:r>
            <a:r>
              <a:rPr lang="en-US" sz="1800" dirty="0">
                <a:solidFill>
                  <a:schemeClr val="lt1"/>
                </a:solidFill>
              </a:rPr>
              <a:t>APPRENTICESHIP PROGRAM  CONSULTANCY</a:t>
            </a:r>
            <a:endParaRPr sz="1800" dirty="0">
              <a:solidFill>
                <a:schemeClr val="lt1"/>
              </a:solidFill>
            </a:endParaRPr>
          </a:p>
        </p:txBody>
      </p:sp>
      <p:sp>
        <p:nvSpPr>
          <p:cNvPr id="1103" name="Google Shape;1103;p49"/>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1D69A0"/>
              </a:buClr>
              <a:buSzPts val="1200"/>
              <a:buFont typeface="Gill Sans"/>
              <a:buNone/>
            </a:pPr>
            <a:fld id="{00000000-1234-1234-1234-123412341234}" type="slidenum">
              <a:rPr lang="en-US" sz="1200" b="0" i="0" u="none" strike="noStrike" cap="none">
                <a:solidFill>
                  <a:srgbClr val="1D69A0"/>
                </a:solidFill>
                <a:latin typeface="Gill Sans"/>
                <a:ea typeface="Gill Sans"/>
                <a:cs typeface="Gill Sans"/>
                <a:sym typeface="Gill Sans"/>
              </a:rPr>
              <a:t>46</a:t>
            </a:fld>
            <a:endParaRPr sz="1200" b="0" i="0" u="none" strike="noStrike" cap="none">
              <a:solidFill>
                <a:srgbClr val="1D69A0"/>
              </a:solidFill>
              <a:latin typeface="Gill Sans"/>
              <a:ea typeface="Gill Sans"/>
              <a:cs typeface="Gill Sans"/>
              <a:sym typeface="Gill Sans"/>
            </a:endParaRPr>
          </a:p>
        </p:txBody>
      </p:sp>
      <p:sp>
        <p:nvSpPr>
          <p:cNvPr id="1104" name="Google Shape;1104;p49"/>
          <p:cNvSpPr txBox="1">
            <a:spLocks noGrp="1"/>
          </p:cNvSpPr>
          <p:nvPr>
            <p:ph type="body" idx="1"/>
          </p:nvPr>
        </p:nvSpPr>
        <p:spPr>
          <a:xfrm>
            <a:off x="135125" y="896112"/>
            <a:ext cx="3595200" cy="5527863"/>
          </a:xfrm>
          <a:prstGeom prst="rect">
            <a:avLst/>
          </a:prstGeom>
          <a:noFill/>
          <a:ln>
            <a:noFill/>
          </a:ln>
        </p:spPr>
        <p:txBody>
          <a:bodyPr spcFirstLastPara="1" wrap="square" lIns="91425" tIns="45700" rIns="91425" bIns="45700" anchor="t" anchorCtr="0">
            <a:normAutofit/>
          </a:bodyPr>
          <a:lstStyle/>
          <a:p>
            <a:pPr marL="306000" lvl="0" indent="-306000" algn="l" rtl="0">
              <a:lnSpc>
                <a:spcPct val="110000"/>
              </a:lnSpc>
              <a:spcBef>
                <a:spcPts val="0"/>
              </a:spcBef>
              <a:spcAft>
                <a:spcPts val="0"/>
              </a:spcAft>
              <a:buSzPts val="1472"/>
              <a:buChar char="⮚"/>
            </a:pPr>
            <a:r>
              <a:rPr lang="en-US" sz="1600" b="1" dirty="0">
                <a:latin typeface="Arial"/>
                <a:ea typeface="Arial"/>
                <a:cs typeface="Arial"/>
                <a:sym typeface="Arial"/>
              </a:rPr>
              <a:t>APCs</a:t>
            </a:r>
            <a:r>
              <a:rPr lang="en-US" sz="1600" dirty="0">
                <a:latin typeface="Arial"/>
                <a:ea typeface="Arial"/>
                <a:cs typeface="Arial"/>
                <a:sym typeface="Arial"/>
              </a:rPr>
              <a:t> fulfill the specific needs and objectives outlined in service contracts and grants for which program development is required. Colleges and K-12 partners in </a:t>
            </a:r>
            <a:r>
              <a:rPr lang="en-US" sz="1600" b="1" dirty="0">
                <a:latin typeface="Arial"/>
                <a:ea typeface="Arial"/>
                <a:cs typeface="Arial"/>
                <a:sym typeface="Arial"/>
              </a:rPr>
              <a:t>LAUNCH</a:t>
            </a:r>
            <a:r>
              <a:rPr lang="en-US" sz="1600" dirty="0">
                <a:latin typeface="Arial"/>
                <a:ea typeface="Arial"/>
                <a:cs typeface="Arial"/>
                <a:sym typeface="Arial"/>
              </a:rPr>
              <a:t> need support and assistance in developing new apprenticeship programs, and the APC will work directly with them as a supportive partner during the initial stages of program development and will provide continual services based on the needs of partners. This position will serve as an entry-level professional career pathway for workforce and education professionals developing a career in apprenticeship programs.</a:t>
            </a:r>
            <a:endParaRPr dirty="0"/>
          </a:p>
        </p:txBody>
      </p:sp>
      <p:sp>
        <p:nvSpPr>
          <p:cNvPr id="1105" name="Google Shape;1105;p49"/>
          <p:cNvSpPr txBox="1"/>
          <p:nvPr/>
        </p:nvSpPr>
        <p:spPr>
          <a:xfrm>
            <a:off x="581192" y="1810517"/>
            <a:ext cx="11029616" cy="4251068"/>
          </a:xfrm>
          <a:prstGeom prst="rect">
            <a:avLst/>
          </a:prstGeom>
          <a:noFill/>
          <a:ln>
            <a:noFill/>
          </a:ln>
        </p:spPr>
        <p:txBody>
          <a:bodyPr spcFirstLastPara="1" wrap="square" lIns="91425" tIns="45700" rIns="91425" bIns="45700" anchor="t" anchorCtr="0">
            <a:normAutofit/>
          </a:bodyPr>
          <a:lstStyle/>
          <a:p>
            <a:pPr marL="324000" marR="0" lvl="1" indent="0" algn="l" rtl="0">
              <a:lnSpc>
                <a:spcPct val="150000"/>
              </a:lnSpc>
              <a:spcBef>
                <a:spcPts val="0"/>
              </a:spcBef>
              <a:spcAft>
                <a:spcPts val="0"/>
              </a:spcAft>
              <a:buClr>
                <a:srgbClr val="FFC000"/>
              </a:buClr>
              <a:buSzPts val="2576"/>
              <a:buFont typeface="Noto Sans Symbols"/>
              <a:buNone/>
            </a:pPr>
            <a:endParaRPr sz="2800" b="0" i="0" u="none" strike="noStrike" cap="none">
              <a:solidFill>
                <a:srgbClr val="FFFFFF"/>
              </a:solidFill>
              <a:latin typeface="Gill Sans"/>
              <a:ea typeface="Gill Sans"/>
              <a:cs typeface="Gill Sans"/>
              <a:sym typeface="Gill Sans"/>
            </a:endParaRPr>
          </a:p>
        </p:txBody>
      </p:sp>
      <p:pic>
        <p:nvPicPr>
          <p:cNvPr id="1106" name="Google Shape;1106;p49" descr="A black and white logo&#10;&#10;Description automatically generated with low confidence"/>
          <p:cNvPicPr preferRelativeResize="0"/>
          <p:nvPr/>
        </p:nvPicPr>
        <p:blipFill rotWithShape="1">
          <a:blip r:embed="rId4">
            <a:alphaModFix/>
          </a:blip>
          <a:srcRect/>
          <a:stretch/>
        </p:blipFill>
        <p:spPr>
          <a:xfrm>
            <a:off x="135125" y="16340"/>
            <a:ext cx="2287088" cy="57615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51"/>
          <p:cNvSpPr txBox="1">
            <a:spLocks noGrp="1"/>
          </p:cNvSpPr>
          <p:nvPr>
            <p:ph type="body" idx="1"/>
          </p:nvPr>
        </p:nvSpPr>
        <p:spPr>
          <a:xfrm>
            <a:off x="8119868" y="4295776"/>
            <a:ext cx="4072132" cy="2562224"/>
          </a:xfrm>
          <a:prstGeom prst="rect">
            <a:avLst/>
          </a:prstGeom>
          <a:solidFill>
            <a:srgbClr val="465359"/>
          </a:solidFill>
          <a:ln>
            <a:noFill/>
          </a:ln>
        </p:spPr>
        <p:txBody>
          <a:bodyPr spcFirstLastPara="1" wrap="square" lIns="91425" tIns="0" rIns="91425" bIns="0" anchor="ctr" anchorCtr="0">
            <a:normAutofit/>
          </a:bodyPr>
          <a:lstStyle/>
          <a:p>
            <a:pPr marL="0" lvl="0" indent="0" algn="ctr" rtl="0">
              <a:lnSpc>
                <a:spcPct val="100000"/>
              </a:lnSpc>
              <a:spcBef>
                <a:spcPts val="0"/>
              </a:spcBef>
              <a:spcAft>
                <a:spcPts val="0"/>
              </a:spcAft>
              <a:buSzPts val="1840"/>
              <a:buNone/>
            </a:pPr>
            <a:r>
              <a:rPr lang="en-US" sz="2000"/>
              <a:t>Charles Henkels &amp; Natalie Weaver</a:t>
            </a:r>
            <a:endParaRPr/>
          </a:p>
          <a:p>
            <a:pPr marL="0" lvl="0" indent="0" algn="ctr" rtl="0">
              <a:lnSpc>
                <a:spcPct val="111111"/>
              </a:lnSpc>
              <a:spcBef>
                <a:spcPts val="600"/>
              </a:spcBef>
              <a:spcAft>
                <a:spcPts val="0"/>
              </a:spcAft>
              <a:buSzPts val="1656"/>
              <a:buNone/>
            </a:pPr>
            <a:r>
              <a:rPr lang="en-US"/>
              <a:t>LAUNCH Apprenticeship Network</a:t>
            </a:r>
            <a:endParaRPr/>
          </a:p>
          <a:p>
            <a:pPr marL="0" lvl="0" indent="0" algn="ctr" rtl="0">
              <a:lnSpc>
                <a:spcPct val="111111"/>
              </a:lnSpc>
              <a:spcBef>
                <a:spcPts val="600"/>
              </a:spcBef>
              <a:spcAft>
                <a:spcPts val="0"/>
              </a:spcAft>
              <a:buSzPts val="1656"/>
              <a:buNone/>
            </a:pPr>
            <a:r>
              <a:rPr lang="en-US" u="sng">
                <a:solidFill>
                  <a:srgbClr val="FFC000"/>
                </a:solidFill>
                <a:hlinkClick r:id="rId3">
                  <a:extLst>
                    <a:ext uri="{A12FA001-AC4F-418D-AE19-62706E023703}">
                      <ahyp:hlinkClr xmlns:ahyp="http://schemas.microsoft.com/office/drawing/2018/hyperlinkcolor" val="tx"/>
                    </a:ext>
                  </a:extLst>
                </a:hlinkClick>
              </a:rPr>
              <a:t>Charles@launchapprenticeship.org</a:t>
            </a:r>
            <a:r>
              <a:rPr lang="en-US">
                <a:solidFill>
                  <a:srgbClr val="FFC000"/>
                </a:solidFill>
              </a:rPr>
              <a:t> </a:t>
            </a:r>
            <a:endParaRPr/>
          </a:p>
          <a:p>
            <a:pPr marL="0" lvl="0" indent="0" algn="ctr" rtl="0">
              <a:lnSpc>
                <a:spcPct val="111111"/>
              </a:lnSpc>
              <a:spcBef>
                <a:spcPts val="600"/>
              </a:spcBef>
              <a:spcAft>
                <a:spcPts val="0"/>
              </a:spcAft>
              <a:buSzPts val="1656"/>
              <a:buNone/>
            </a:pPr>
            <a:r>
              <a:rPr lang="en-US" u="sng">
                <a:solidFill>
                  <a:srgbClr val="FFC000"/>
                </a:solidFill>
                <a:hlinkClick r:id="rId4">
                  <a:extLst>
                    <a:ext uri="{A12FA001-AC4F-418D-AE19-62706E023703}">
                      <ahyp:hlinkClr xmlns:ahyp="http://schemas.microsoft.com/office/drawing/2018/hyperlinkcolor" val="tx"/>
                    </a:ext>
                  </a:extLst>
                </a:hlinkClick>
              </a:rPr>
              <a:t>Natalie@launchapprenticeship.org</a:t>
            </a:r>
            <a:r>
              <a:rPr lang="en-US">
                <a:solidFill>
                  <a:srgbClr val="FFC000"/>
                </a:solidFill>
              </a:rPr>
              <a:t> </a:t>
            </a:r>
            <a:endParaRPr/>
          </a:p>
        </p:txBody>
      </p:sp>
      <p:sp>
        <p:nvSpPr>
          <p:cNvPr id="1120" name="Google Shape;1120;p51"/>
          <p:cNvSpPr txBox="1">
            <a:spLocks noGrp="1"/>
          </p:cNvSpPr>
          <p:nvPr>
            <p:ph type="title"/>
          </p:nvPr>
        </p:nvSpPr>
        <p:spPr>
          <a:xfrm>
            <a:off x="8119869" y="0"/>
            <a:ext cx="4072131" cy="4295775"/>
          </a:xfrm>
          <a:prstGeom prst="rect">
            <a:avLst/>
          </a:prstGeom>
          <a:solidFill>
            <a:schemeClr val="accent1"/>
          </a:solidFill>
          <a:ln>
            <a:noFill/>
          </a:ln>
        </p:spPr>
        <p:txBody>
          <a:bodyPr spcFirstLastPara="1" wrap="square" lIns="91425" tIns="0" rIns="91425" bIns="0" anchor="ctr" anchorCtr="0">
            <a:noAutofit/>
          </a:bodyPr>
          <a:lstStyle/>
          <a:p>
            <a:pPr marL="0" lvl="0" indent="0" algn="ctr" rtl="0">
              <a:lnSpc>
                <a:spcPct val="100000"/>
              </a:lnSpc>
              <a:spcBef>
                <a:spcPts val="0"/>
              </a:spcBef>
              <a:spcAft>
                <a:spcPts val="0"/>
              </a:spcAft>
              <a:buClr>
                <a:srgbClr val="FFFFFF"/>
              </a:buClr>
              <a:buSzPts val="3600"/>
              <a:buFont typeface="Gill Sans"/>
              <a:buNone/>
            </a:pPr>
            <a:r>
              <a:rPr lang="en-US"/>
              <a:t>QUESTIONS, THOUGHTS &amp; FEEDBACK</a:t>
            </a:r>
            <a:endParaRPr/>
          </a:p>
        </p:txBody>
      </p:sp>
      <p:sp>
        <p:nvSpPr>
          <p:cNvPr id="1121" name="Google Shape;1121;p51"/>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47</a:t>
            </a:fld>
            <a:endParaRPr/>
          </a:p>
        </p:txBody>
      </p:sp>
      <p:pic>
        <p:nvPicPr>
          <p:cNvPr id="1122" name="Google Shape;1122;p51" descr="Logo&#10;&#10;Description automatically generated with medium confidence"/>
          <p:cNvPicPr preferRelativeResize="0"/>
          <p:nvPr/>
        </p:nvPicPr>
        <p:blipFill rotWithShape="1">
          <a:blip r:embed="rId5">
            <a:alphaModFix/>
          </a:blip>
          <a:srcRect/>
          <a:stretch/>
        </p:blipFill>
        <p:spPr>
          <a:xfrm>
            <a:off x="933991" y="1757136"/>
            <a:ext cx="6680543" cy="1765391"/>
          </a:xfrm>
          <a:prstGeom prst="rect">
            <a:avLst/>
          </a:prstGeom>
          <a:noFill/>
          <a:ln>
            <a:noFill/>
          </a:ln>
        </p:spPr>
      </p:pic>
      <p:pic>
        <p:nvPicPr>
          <p:cNvPr id="1123" name="Google Shape;1123;p51" descr="Qr code&#10;&#10;Description automatically generated"/>
          <p:cNvPicPr preferRelativeResize="0"/>
          <p:nvPr/>
        </p:nvPicPr>
        <p:blipFill rotWithShape="1">
          <a:blip r:embed="rId6">
            <a:alphaModFix/>
          </a:blip>
          <a:srcRect/>
          <a:stretch/>
        </p:blipFill>
        <p:spPr>
          <a:xfrm>
            <a:off x="3217584" y="3841131"/>
            <a:ext cx="2054843" cy="20548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77D2F5-CDE3-AD20-9C11-2DF75C276833}"/>
              </a:ext>
            </a:extLst>
          </p:cNvPr>
          <p:cNvSpPr>
            <a:spLocks noGrp="1"/>
          </p:cNvSpPr>
          <p:nvPr>
            <p:ph type="sldNum" sz="quarter" idx="11"/>
          </p:nvPr>
        </p:nvSpPr>
        <p:spPr/>
        <p:txBody>
          <a:bodyPr/>
          <a:lstStyle/>
          <a:p>
            <a:fld id="{3A98EE3D-8CD1-4C3F-BD1C-C98C9596463C}" type="slidenum">
              <a:rPr lang="en-US" smtClean="0"/>
              <a:pPr/>
              <a:t>5</a:t>
            </a:fld>
            <a:endParaRPr lang="en-US" dirty="0"/>
          </a:p>
        </p:txBody>
      </p:sp>
      <p:pic>
        <p:nvPicPr>
          <p:cNvPr id="6" name="Content Placeholder 5" descr="Graphical user interface&#10;&#10;Description automatically generated">
            <a:extLst>
              <a:ext uri="{FF2B5EF4-FFF2-40B4-BE49-F238E27FC236}">
                <a16:creationId xmlns:a16="http://schemas.microsoft.com/office/drawing/2014/main" id="{23481F80-D439-F4AF-6495-99F3A16F7367}"/>
              </a:ext>
            </a:extLst>
          </p:cNvPr>
          <p:cNvPicPr>
            <a:picLocks noGrp="1" noChangeAspect="1"/>
          </p:cNvPicPr>
          <p:nvPr>
            <p:ph idx="1"/>
          </p:nvPr>
        </p:nvPicPr>
        <p:blipFill>
          <a:blip r:embed="rId2"/>
          <a:stretch>
            <a:fillRect/>
          </a:stretch>
        </p:blipFill>
        <p:spPr>
          <a:xfrm>
            <a:off x="4924216" y="772134"/>
            <a:ext cx="6714789" cy="5651780"/>
          </a:xfrm>
        </p:spPr>
      </p:pic>
      <p:sp>
        <p:nvSpPr>
          <p:cNvPr id="7" name="Arrow: Right 6">
            <a:extLst>
              <a:ext uri="{FF2B5EF4-FFF2-40B4-BE49-F238E27FC236}">
                <a16:creationId xmlns:a16="http://schemas.microsoft.com/office/drawing/2014/main" id="{0EE3EFF4-8BC0-5EE6-ACA3-308D638148A9}"/>
              </a:ext>
            </a:extLst>
          </p:cNvPr>
          <p:cNvSpPr/>
          <p:nvPr/>
        </p:nvSpPr>
        <p:spPr>
          <a:xfrm>
            <a:off x="4127863" y="2024743"/>
            <a:ext cx="705394" cy="535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25F578-8645-4B62-E688-55F211F31874}"/>
              </a:ext>
            </a:extLst>
          </p:cNvPr>
          <p:cNvSpPr txBox="1"/>
          <p:nvPr/>
        </p:nvSpPr>
        <p:spPr>
          <a:xfrm>
            <a:off x="365760" y="1423852"/>
            <a:ext cx="3671144" cy="2246769"/>
          </a:xfrm>
          <a:prstGeom prst="rect">
            <a:avLst/>
          </a:prstGeom>
          <a:noFill/>
        </p:spPr>
        <p:txBody>
          <a:bodyPr wrap="square" rtlCol="0">
            <a:spAutoFit/>
          </a:bodyPr>
          <a:lstStyle/>
          <a:p>
            <a:r>
              <a:rPr lang="en-US" b="0" i="0" dirty="0">
                <a:solidFill>
                  <a:srgbClr val="151515"/>
                </a:solidFill>
                <a:effectLst/>
                <a:latin typeface="freight-text-pro"/>
              </a:rPr>
              <a:t>Blacks </a:t>
            </a:r>
            <a:r>
              <a:rPr lang="en-US" dirty="0">
                <a:solidFill>
                  <a:srgbClr val="151515"/>
                </a:solidFill>
                <a:latin typeface="freight-text-pro"/>
              </a:rPr>
              <a:t>and</a:t>
            </a:r>
            <a:r>
              <a:rPr lang="en-US" b="0" i="0" dirty="0">
                <a:solidFill>
                  <a:srgbClr val="151515"/>
                </a:solidFill>
                <a:effectLst/>
                <a:latin typeface="freight-text-pro"/>
              </a:rPr>
              <a:t> African Americans are more likely than all other racial groups combined to make less than the minimum wage upon completion of the apprenticeship program. One-quarter of black or African American apprentices exit these programs making less than the federal minimum wage. A previous analysis examining the median exit wage for incarcerated apprentices found that from 2008 to 2016, this group made just 35 cents per hour.</a:t>
            </a:r>
            <a:endParaRPr lang="en-US" dirty="0"/>
          </a:p>
        </p:txBody>
      </p:sp>
      <p:sp>
        <p:nvSpPr>
          <p:cNvPr id="9" name="TextBox 8">
            <a:extLst>
              <a:ext uri="{FF2B5EF4-FFF2-40B4-BE49-F238E27FC236}">
                <a16:creationId xmlns:a16="http://schemas.microsoft.com/office/drawing/2014/main" id="{6A596198-DF8C-79CA-05CF-11B60D2B1CF4}"/>
              </a:ext>
            </a:extLst>
          </p:cNvPr>
          <p:cNvSpPr txBox="1"/>
          <p:nvPr/>
        </p:nvSpPr>
        <p:spPr>
          <a:xfrm>
            <a:off x="365760" y="5486400"/>
            <a:ext cx="4127863" cy="646331"/>
          </a:xfrm>
          <a:prstGeom prst="rect">
            <a:avLst/>
          </a:prstGeom>
          <a:noFill/>
        </p:spPr>
        <p:txBody>
          <a:bodyPr wrap="square" rtlCol="0">
            <a:spAutoFit/>
          </a:bodyPr>
          <a:lstStyle/>
          <a:p>
            <a:r>
              <a:rPr lang="en-US" sz="1200" dirty="0" err="1">
                <a:effectLst/>
                <a:latin typeface="Calibri" panose="020F0502020204030204" pitchFamily="34" charset="0"/>
                <a:ea typeface="Calibri" panose="020F0502020204030204" pitchFamily="34" charset="0"/>
                <a:cs typeface="Times New Roman" panose="02020603050405020304" pitchFamily="18" charset="0"/>
              </a:rPr>
              <a:t>Zessoules</a:t>
            </a:r>
            <a:r>
              <a:rPr lang="en-US" sz="1200" dirty="0">
                <a:effectLst/>
                <a:latin typeface="Calibri" panose="020F0502020204030204" pitchFamily="34" charset="0"/>
                <a:ea typeface="Calibri" panose="020F0502020204030204" pitchFamily="34" charset="0"/>
                <a:cs typeface="Times New Roman" panose="02020603050405020304" pitchFamily="18" charset="0"/>
              </a:rPr>
              <a:t>, Daniella and Olugbenga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Ajilore</a:t>
            </a:r>
            <a:r>
              <a:rPr lang="en-US" sz="1200" dirty="0">
                <a:effectLst/>
                <a:latin typeface="Calibri" panose="020F0502020204030204" pitchFamily="34" charset="0"/>
                <a:ea typeface="Calibri" panose="020F0502020204030204" pitchFamily="34" charset="0"/>
                <a:cs typeface="Times New Roman" panose="02020603050405020304" pitchFamily="18" charset="0"/>
              </a:rPr>
              <a:t>. “Wage Gaps and Outcomes in Apprenticeship Programs: The Effects of Gender, Race and Region.” Center for American Progress.</a:t>
            </a:r>
            <a:endParaRPr lang="en-US" sz="1200" dirty="0"/>
          </a:p>
        </p:txBody>
      </p:sp>
    </p:spTree>
    <p:extLst>
      <p:ext uri="{BB962C8B-B14F-4D97-AF65-F5344CB8AC3E}">
        <p14:creationId xmlns:p14="http://schemas.microsoft.com/office/powerpoint/2010/main" val="2829216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5172-04C8-4F0F-D2EE-22D5B75AB411}"/>
              </a:ext>
            </a:extLst>
          </p:cNvPr>
          <p:cNvSpPr>
            <a:spLocks noGrp="1"/>
          </p:cNvSpPr>
          <p:nvPr>
            <p:ph type="title"/>
          </p:nvPr>
        </p:nvSpPr>
        <p:spPr/>
        <p:txBody>
          <a:bodyPr/>
          <a:lstStyle/>
          <a:p>
            <a:r>
              <a:rPr lang="en-US" dirty="0"/>
              <a:t>The Takeaway…</a:t>
            </a:r>
          </a:p>
        </p:txBody>
      </p:sp>
      <p:sp>
        <p:nvSpPr>
          <p:cNvPr id="3" name="Slide Number Placeholder 2">
            <a:extLst>
              <a:ext uri="{FF2B5EF4-FFF2-40B4-BE49-F238E27FC236}">
                <a16:creationId xmlns:a16="http://schemas.microsoft.com/office/drawing/2014/main" id="{DB701AEB-4FBE-4C26-EAA5-D3CB0283B342}"/>
              </a:ext>
            </a:extLst>
          </p:cNvPr>
          <p:cNvSpPr>
            <a:spLocks noGrp="1"/>
          </p:cNvSpPr>
          <p:nvPr>
            <p:ph type="sldNum" sz="quarter" idx="11"/>
          </p:nvPr>
        </p:nvSpPr>
        <p:spPr/>
        <p:txBody>
          <a:bodyPr/>
          <a:lstStyle/>
          <a:p>
            <a:fld id="{3A98EE3D-8CD1-4C3F-BD1C-C98C9596463C}" type="slidenum">
              <a:rPr lang="en-US" smtClean="0"/>
              <a:pPr/>
              <a:t>6</a:t>
            </a:fld>
            <a:endParaRPr lang="en-US" dirty="0"/>
          </a:p>
        </p:txBody>
      </p:sp>
      <p:sp>
        <p:nvSpPr>
          <p:cNvPr id="4" name="Content Placeholder 3">
            <a:extLst>
              <a:ext uri="{FF2B5EF4-FFF2-40B4-BE49-F238E27FC236}">
                <a16:creationId xmlns:a16="http://schemas.microsoft.com/office/drawing/2014/main" id="{4E4D5026-F3C5-FC7D-F51A-61DD8DB221DD}"/>
              </a:ext>
            </a:extLst>
          </p:cNvPr>
          <p:cNvSpPr>
            <a:spLocks noGrp="1"/>
          </p:cNvSpPr>
          <p:nvPr>
            <p:ph idx="1"/>
          </p:nvPr>
        </p:nvSpPr>
        <p:spPr>
          <a:xfrm>
            <a:off x="581192" y="1707281"/>
            <a:ext cx="11029616" cy="1721720"/>
          </a:xfrm>
        </p:spPr>
        <p:txBody>
          <a:bodyPr>
            <a:noAutofit/>
          </a:bodyPr>
          <a:lstStyle/>
          <a:p>
            <a:pPr marL="0"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incarceration of blacks and African Americans and occupational segregation along racial and gender lines require more research in order to make Registered Apprenticeship programs accessible—empowering them to honor their mission to “provide affordable paths to good jobs and, ultimately, careers.”</a:t>
            </a:r>
            <a:endParaRPr lang="en-US" sz="2800" dirty="0"/>
          </a:p>
        </p:txBody>
      </p:sp>
      <p:sp>
        <p:nvSpPr>
          <p:cNvPr id="5" name="TextBox 4">
            <a:extLst>
              <a:ext uri="{FF2B5EF4-FFF2-40B4-BE49-F238E27FC236}">
                <a16:creationId xmlns:a16="http://schemas.microsoft.com/office/drawing/2014/main" id="{99D26DD4-7BDB-9642-E815-3801952D4FD0}"/>
              </a:ext>
            </a:extLst>
          </p:cNvPr>
          <p:cNvSpPr txBox="1"/>
          <p:nvPr/>
        </p:nvSpPr>
        <p:spPr>
          <a:xfrm>
            <a:off x="6413863" y="4603292"/>
            <a:ext cx="4127863" cy="646331"/>
          </a:xfrm>
          <a:prstGeom prst="rect">
            <a:avLst/>
          </a:prstGeom>
          <a:noFill/>
        </p:spPr>
        <p:txBody>
          <a:bodyPr wrap="square" rtlCol="0">
            <a:spAutoFit/>
          </a:bodyPr>
          <a:lstStyle/>
          <a:p>
            <a:r>
              <a:rPr lang="en-US" sz="1200" dirty="0" err="1">
                <a:effectLst/>
                <a:latin typeface="Calibri" panose="020F0502020204030204" pitchFamily="34" charset="0"/>
                <a:ea typeface="Calibri" panose="020F0502020204030204" pitchFamily="34" charset="0"/>
                <a:cs typeface="Times New Roman" panose="02020603050405020304" pitchFamily="18" charset="0"/>
              </a:rPr>
              <a:t>Zessoules</a:t>
            </a:r>
            <a:r>
              <a:rPr lang="en-US" sz="1200" dirty="0">
                <a:effectLst/>
                <a:latin typeface="Calibri" panose="020F0502020204030204" pitchFamily="34" charset="0"/>
                <a:ea typeface="Calibri" panose="020F0502020204030204" pitchFamily="34" charset="0"/>
                <a:cs typeface="Times New Roman" panose="02020603050405020304" pitchFamily="18" charset="0"/>
              </a:rPr>
              <a:t>, Daniella and Olugbenga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Ajilore</a:t>
            </a:r>
            <a:r>
              <a:rPr lang="en-US" sz="1200" dirty="0">
                <a:effectLst/>
                <a:latin typeface="Calibri" panose="020F0502020204030204" pitchFamily="34" charset="0"/>
                <a:ea typeface="Calibri" panose="020F0502020204030204" pitchFamily="34" charset="0"/>
                <a:cs typeface="Times New Roman" panose="02020603050405020304" pitchFamily="18" charset="0"/>
              </a:rPr>
              <a:t>. “Wage Gaps and Outcomes in Apprenticeship Programs: The Effects of Gender, Race and Region.” Center for American Progress.</a:t>
            </a:r>
            <a:endParaRPr lang="en-US" sz="1200" dirty="0"/>
          </a:p>
        </p:txBody>
      </p:sp>
    </p:spTree>
    <p:extLst>
      <p:ext uri="{BB962C8B-B14F-4D97-AF65-F5344CB8AC3E}">
        <p14:creationId xmlns:p14="http://schemas.microsoft.com/office/powerpoint/2010/main" val="1272177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257185-60E6-662C-12D1-BB4F834892BF}"/>
              </a:ext>
            </a:extLst>
          </p:cNvPr>
          <p:cNvSpPr>
            <a:spLocks noGrp="1"/>
          </p:cNvSpPr>
          <p:nvPr>
            <p:ph type="sldNum" sz="quarter" idx="11"/>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7</a:t>
            </a:fld>
            <a:endParaRPr lang="en-US" noProof="0" dirty="0"/>
          </a:p>
        </p:txBody>
      </p:sp>
      <p:pic>
        <p:nvPicPr>
          <p:cNvPr id="6" name="Picture 5" descr="Chart&#10;&#10;Description automatically generated">
            <a:extLst>
              <a:ext uri="{FF2B5EF4-FFF2-40B4-BE49-F238E27FC236}">
                <a16:creationId xmlns:a16="http://schemas.microsoft.com/office/drawing/2014/main" id="{F9A2ADA9-642D-0BD0-BC3C-EF058302E8A4}"/>
              </a:ext>
            </a:extLst>
          </p:cNvPr>
          <p:cNvPicPr>
            <a:picLocks noChangeAspect="1"/>
          </p:cNvPicPr>
          <p:nvPr/>
        </p:nvPicPr>
        <p:blipFill rotWithShape="1">
          <a:blip r:embed="rId3"/>
          <a:srcRect l="3677" t="2708" r="2056" b="-6507"/>
          <a:stretch/>
        </p:blipFill>
        <p:spPr>
          <a:xfrm>
            <a:off x="3551598" y="618192"/>
            <a:ext cx="8296275" cy="6029325"/>
          </a:xfrm>
          <a:prstGeom prst="rect">
            <a:avLst/>
          </a:prstGeom>
          <a:noFill/>
        </p:spPr>
      </p:pic>
      <p:sp>
        <p:nvSpPr>
          <p:cNvPr id="3" name="TextBox 2">
            <a:extLst>
              <a:ext uri="{FF2B5EF4-FFF2-40B4-BE49-F238E27FC236}">
                <a16:creationId xmlns:a16="http://schemas.microsoft.com/office/drawing/2014/main" id="{714F8687-BA86-8004-8844-3FBAB9ACEE68}"/>
              </a:ext>
            </a:extLst>
          </p:cNvPr>
          <p:cNvSpPr txBox="1"/>
          <p:nvPr/>
        </p:nvSpPr>
        <p:spPr>
          <a:xfrm>
            <a:off x="447675" y="618192"/>
            <a:ext cx="2984469" cy="5734983"/>
          </a:xfrm>
          <a:prstGeom prst="rect">
            <a:avLst/>
          </a:prstGeom>
          <a:solidFill>
            <a:schemeClr val="accent1"/>
          </a:solidFill>
        </p:spPr>
        <p:txBody>
          <a:bodyPr vert="horz" lIns="91440" tIns="0" rIns="91440" bIns="0" rtlCol="0" anchor="ctr" anchorCtr="0">
            <a:normAutofit/>
          </a:bodyPr>
          <a:lstStyle/>
          <a:p>
            <a:pPr algn="ctr" defTabSz="457200">
              <a:spcBef>
                <a:spcPct val="0"/>
              </a:spcBef>
              <a:spcAft>
                <a:spcPts val="600"/>
              </a:spcAft>
            </a:pPr>
            <a:r>
              <a:rPr lang="en-US" sz="2800" b="0" kern="1200" cap="all" dirty="0">
                <a:solidFill>
                  <a:srgbClr val="FFFFFF"/>
                </a:solidFill>
                <a:latin typeface="Acumin Pro SemiCondensed" panose="020B0506020202020204" pitchFamily="34" charset="0"/>
                <a:ea typeface="+mj-ea"/>
                <a:cs typeface="+mj-cs"/>
              </a:rPr>
              <a:t>The Road to 500,000</a:t>
            </a:r>
          </a:p>
        </p:txBody>
      </p:sp>
    </p:spTree>
    <p:extLst>
      <p:ext uri="{BB962C8B-B14F-4D97-AF65-F5344CB8AC3E}">
        <p14:creationId xmlns:p14="http://schemas.microsoft.com/office/powerpoint/2010/main" val="2957536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B23F0E-61EA-2316-D52A-9DB2FF375FA0}"/>
              </a:ext>
            </a:extLst>
          </p:cNvPr>
          <p:cNvSpPr>
            <a:spLocks noGrp="1"/>
          </p:cNvSpPr>
          <p:nvPr>
            <p:ph type="title"/>
          </p:nvPr>
        </p:nvSpPr>
        <p:spPr>
          <a:xfrm>
            <a:off x="515878" y="3217518"/>
            <a:ext cx="4239187" cy="631970"/>
          </a:xfrm>
        </p:spPr>
        <p:txBody>
          <a:bodyPr/>
          <a:lstStyle/>
          <a:p>
            <a:r>
              <a:rPr lang="en-US" dirty="0"/>
              <a:t>The Funding…</a:t>
            </a:r>
          </a:p>
        </p:txBody>
      </p:sp>
      <p:sp>
        <p:nvSpPr>
          <p:cNvPr id="6" name="Slide Number Placeholder 5">
            <a:extLst>
              <a:ext uri="{FF2B5EF4-FFF2-40B4-BE49-F238E27FC236}">
                <a16:creationId xmlns:a16="http://schemas.microsoft.com/office/drawing/2014/main" id="{0F857E30-CA98-606C-4204-93A1D7235E30}"/>
              </a:ext>
            </a:extLst>
          </p:cNvPr>
          <p:cNvSpPr>
            <a:spLocks noGrp="1"/>
          </p:cNvSpPr>
          <p:nvPr>
            <p:ph type="sldNum" sz="quarter" idx="11"/>
          </p:nvPr>
        </p:nvSpPr>
        <p:spPr/>
        <p:txBody>
          <a:bodyPr/>
          <a:lstStyle/>
          <a:p>
            <a:fld id="{3A98EE3D-8CD1-4C3F-BD1C-C98C9596463C}" type="slidenum">
              <a:rPr lang="en-US" smtClean="0"/>
              <a:t>8</a:t>
            </a:fld>
            <a:endParaRPr lang="en-US" dirty="0"/>
          </a:p>
        </p:txBody>
      </p:sp>
      <p:pic>
        <p:nvPicPr>
          <p:cNvPr id="12" name="Picture 11" descr="Graphical user interface, text, application&#10;&#10;Description automatically generated">
            <a:extLst>
              <a:ext uri="{FF2B5EF4-FFF2-40B4-BE49-F238E27FC236}">
                <a16:creationId xmlns:a16="http://schemas.microsoft.com/office/drawing/2014/main" id="{EC1513E3-B516-BC13-26CE-B6ABF1C8D57B}"/>
              </a:ext>
            </a:extLst>
          </p:cNvPr>
          <p:cNvPicPr>
            <a:picLocks noChangeAspect="1"/>
          </p:cNvPicPr>
          <p:nvPr/>
        </p:nvPicPr>
        <p:blipFill>
          <a:blip r:embed="rId2"/>
          <a:stretch>
            <a:fillRect/>
          </a:stretch>
        </p:blipFill>
        <p:spPr>
          <a:xfrm>
            <a:off x="4292559" y="1358537"/>
            <a:ext cx="6779706" cy="4349932"/>
          </a:xfrm>
          <a:prstGeom prst="rect">
            <a:avLst/>
          </a:prstGeom>
        </p:spPr>
      </p:pic>
    </p:spTree>
    <p:extLst>
      <p:ext uri="{BB962C8B-B14F-4D97-AF65-F5344CB8AC3E}">
        <p14:creationId xmlns:p14="http://schemas.microsoft.com/office/powerpoint/2010/main" val="175770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39C764-4205-4428-8E81-0D26C52D4DFC}"/>
              </a:ext>
            </a:extLst>
          </p:cNvPr>
          <p:cNvSpPr>
            <a:spLocks noGrp="1"/>
          </p:cNvSpPr>
          <p:nvPr>
            <p:ph type="title"/>
          </p:nvPr>
        </p:nvSpPr>
        <p:spPr>
          <a:xfrm>
            <a:off x="686834" y="1153572"/>
            <a:ext cx="3200400" cy="4461163"/>
          </a:xfrm>
        </p:spPr>
        <p:txBody>
          <a:bodyPr>
            <a:normAutofit/>
          </a:bodyPr>
          <a:lstStyle/>
          <a:p>
            <a:r>
              <a:rPr lang="en-US" sz="4100" dirty="0">
                <a:solidFill>
                  <a:srgbClr val="FFFFFF"/>
                </a:solidFill>
              </a:rPr>
              <a:t>All these Funding Mechanisms…</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688362-E3D0-4341-80CB-5E5F74B2A9CE}"/>
              </a:ext>
            </a:extLst>
          </p:cNvPr>
          <p:cNvSpPr>
            <a:spLocks noGrp="1"/>
          </p:cNvSpPr>
          <p:nvPr>
            <p:ph idx="1"/>
          </p:nvPr>
        </p:nvSpPr>
        <p:spPr>
          <a:xfrm>
            <a:off x="4447308" y="591344"/>
            <a:ext cx="6906491" cy="5585619"/>
          </a:xfrm>
        </p:spPr>
        <p:txBody>
          <a:bodyPr anchor="ctr">
            <a:normAutofit fontScale="92500" lnSpcReduction="20000"/>
          </a:bodyPr>
          <a:lstStyle/>
          <a:p>
            <a:r>
              <a:rPr lang="en-US" dirty="0"/>
              <a:t>Strong Workforce Program</a:t>
            </a:r>
          </a:p>
          <a:p>
            <a:r>
              <a:rPr lang="en-US" dirty="0"/>
              <a:t>California Apprenticeship Initiative</a:t>
            </a:r>
          </a:p>
          <a:p>
            <a:r>
              <a:rPr lang="en-US" dirty="0"/>
              <a:t>Department of Labor</a:t>
            </a:r>
          </a:p>
          <a:p>
            <a:r>
              <a:rPr lang="en-US" dirty="0"/>
              <a:t>Philanthropy &amp; Foundation Funding</a:t>
            </a:r>
          </a:p>
          <a:p>
            <a:r>
              <a:rPr lang="en-US" dirty="0"/>
              <a:t>National Science Foundation</a:t>
            </a:r>
          </a:p>
          <a:p>
            <a:r>
              <a:rPr lang="en-US" dirty="0"/>
              <a:t>High Roads Training Partnerships</a:t>
            </a:r>
          </a:p>
          <a:p>
            <a:r>
              <a:rPr lang="en-US" dirty="0"/>
              <a:t>Full-Time Equivalent Student (FTES) Apportionment</a:t>
            </a:r>
          </a:p>
          <a:p>
            <a:r>
              <a:rPr lang="en-US" dirty="0"/>
              <a:t>Related Supplemental Instruction (RSI) Funding</a:t>
            </a:r>
          </a:p>
          <a:p>
            <a:r>
              <a:rPr lang="en-US" dirty="0"/>
              <a:t>Employment Training Panel</a:t>
            </a:r>
          </a:p>
          <a:p>
            <a:r>
              <a:rPr lang="en-US" dirty="0"/>
              <a:t>Workforce Investment Opportunity Act (WIOA)</a:t>
            </a:r>
          </a:p>
          <a:p>
            <a:r>
              <a:rPr lang="en-US" dirty="0"/>
              <a:t>Apprenticeship Innovation Funding (AIF)</a:t>
            </a:r>
          </a:p>
          <a:p>
            <a:r>
              <a:rPr lang="en-US" dirty="0"/>
              <a:t>National Center for Academic Excellence</a:t>
            </a:r>
          </a:p>
        </p:txBody>
      </p:sp>
    </p:spTree>
    <p:extLst>
      <p:ext uri="{BB962C8B-B14F-4D97-AF65-F5344CB8AC3E}">
        <p14:creationId xmlns:p14="http://schemas.microsoft.com/office/powerpoint/2010/main" val="1629406760"/>
      </p:ext>
    </p:extLst>
  </p:cSld>
  <p:clrMapOvr>
    <a:masterClrMapping/>
  </p:clrMapOvr>
</p:sld>
</file>

<file path=ppt/theme/theme1.xml><?xml version="1.0" encoding="utf-8"?>
<a:theme xmlns:a="http://schemas.openxmlformats.org/drawingml/2006/main" name="DividendVTI">
  <a:themeElements>
    <a:clrScheme name="LAUNCH">
      <a:dk1>
        <a:srgbClr val="1D69A0"/>
      </a:dk1>
      <a:lt1>
        <a:srgbClr val="FFFFFF"/>
      </a:lt1>
      <a:dk2>
        <a:srgbClr val="154E77"/>
      </a:dk2>
      <a:lt2>
        <a:srgbClr val="88BCF7"/>
      </a:lt2>
      <a:accent1>
        <a:srgbClr val="1D69A0"/>
      </a:accent1>
      <a:accent2>
        <a:srgbClr val="FABE00"/>
      </a:accent2>
      <a:accent3>
        <a:srgbClr val="429CDD"/>
      </a:accent3>
      <a:accent4>
        <a:srgbClr val="4F7617"/>
      </a:accent4>
      <a:accent5>
        <a:srgbClr val="C15916"/>
      </a:accent5>
      <a:accent6>
        <a:srgbClr val="E87D37"/>
      </a:accent6>
      <a:hlink>
        <a:srgbClr val="2E89F0"/>
      </a:hlink>
      <a:folHlink>
        <a:srgbClr val="5423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videndVTI">
  <a:themeElements>
    <a:clrScheme name="LAUNCH">
      <a:dk1>
        <a:srgbClr val="1D69A0"/>
      </a:dk1>
      <a:lt1>
        <a:srgbClr val="FFFFFF"/>
      </a:lt1>
      <a:dk2>
        <a:srgbClr val="154E77"/>
      </a:dk2>
      <a:lt2>
        <a:srgbClr val="88BCF7"/>
      </a:lt2>
      <a:accent1>
        <a:srgbClr val="1D69A0"/>
      </a:accent1>
      <a:accent2>
        <a:srgbClr val="FABE00"/>
      </a:accent2>
      <a:accent3>
        <a:srgbClr val="429CDD"/>
      </a:accent3>
      <a:accent4>
        <a:srgbClr val="4F7617"/>
      </a:accent4>
      <a:accent5>
        <a:srgbClr val="C15916"/>
      </a:accent5>
      <a:accent6>
        <a:srgbClr val="E87D37"/>
      </a:accent6>
      <a:hlink>
        <a:srgbClr val="2E89F0"/>
      </a:hlink>
      <a:folHlink>
        <a:srgbClr val="5423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2748</Words>
  <Application>Microsoft Office PowerPoint</Application>
  <PresentationFormat>Widescreen</PresentationFormat>
  <Paragraphs>339</Paragraphs>
  <Slides>47</Slides>
  <Notes>40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47</vt:i4>
      </vt:variant>
    </vt:vector>
  </HeadingPairs>
  <TitlesOfParts>
    <vt:vector size="62" baseType="lpstr">
      <vt:lpstr>Arial</vt:lpstr>
      <vt:lpstr>Arial Narrow</vt:lpstr>
      <vt:lpstr>Courier New</vt:lpstr>
      <vt:lpstr>Gill Sans MT</vt:lpstr>
      <vt:lpstr>Calibri Light</vt:lpstr>
      <vt:lpstr>Verdana</vt:lpstr>
      <vt:lpstr>Gill Sans</vt:lpstr>
      <vt:lpstr>Noto Sans Symbols</vt:lpstr>
      <vt:lpstr>Acumin Pro SemiCondensed</vt:lpstr>
      <vt:lpstr>Calibri</vt:lpstr>
      <vt:lpstr>Wingdings</vt:lpstr>
      <vt:lpstr>freight-text-pro</vt:lpstr>
      <vt:lpstr>DividendVTI</vt:lpstr>
      <vt:lpstr>1_DividendVTI</vt:lpstr>
      <vt:lpstr>1_Office Theme</vt:lpstr>
      <vt:lpstr> PLANNING A MODERN APPRENTICESHIP</vt:lpstr>
      <vt:lpstr>Apprenticeship Matters to LA County Residents:</vt:lpstr>
      <vt:lpstr>APPRENTICESHIP THE GOLD STANDARD</vt:lpstr>
      <vt:lpstr>Some Painful Realities…</vt:lpstr>
      <vt:lpstr>PowerPoint Presentation</vt:lpstr>
      <vt:lpstr>The Takeaway…</vt:lpstr>
      <vt:lpstr>PowerPoint Presentation</vt:lpstr>
      <vt:lpstr>The Funding…</vt:lpstr>
      <vt:lpstr>All these Funding Mechanisms…</vt:lpstr>
      <vt:lpstr>…Make it as easy as….</vt:lpstr>
      <vt:lpstr>Stuck on the BASICS</vt:lpstr>
      <vt:lpstr>PROGRAMS WITH NO SYSTEM</vt:lpstr>
      <vt:lpstr>CALIFORNIA’S LEADING MODEL</vt:lpstr>
      <vt:lpstr>The Big IDEA</vt:lpstr>
      <vt:lpstr>The NEW Root System</vt:lpstr>
      <vt:lpstr>The Big IDEA</vt:lpstr>
      <vt:lpstr>PowerPoint Presentation</vt:lpstr>
      <vt:lpstr>PowerPoint Presentation</vt:lpstr>
      <vt:lpstr>NEW WAY FOR APPRENTICESHIP TO MATTER</vt:lpstr>
      <vt:lpstr>NEW LOOK FOR PROGRAMS – FALL 2020</vt:lpstr>
      <vt:lpstr>PowerPoint Presentation</vt:lpstr>
      <vt:lpstr>THE MISSING SPONSORS…</vt:lpstr>
      <vt:lpstr>TRAINING &amp; ADMINISTRATIVE CAPACITY</vt:lpstr>
      <vt:lpstr>LADDER PROGRAMS</vt:lpstr>
      <vt:lpstr>On Paper, It Looks the Same</vt:lpstr>
      <vt:lpstr>LINEAR     VS.      DYNAMIC</vt:lpstr>
      <vt:lpstr>TRADITIONAL COLLEGE STUDENT </vt:lpstr>
      <vt:lpstr>LATTICE PROGRAMS</vt:lpstr>
      <vt:lpstr>BUSINESS-TO-BUSINESS-TO-BUSINESS-TO-BUSINESS-TO-BUSINESS-TO-BUSINESS-TO-BUSINESS…</vt:lpstr>
      <vt:lpstr>BULLETIN 2016-26</vt:lpstr>
      <vt:lpstr>PowerPoint Presentation</vt:lpstr>
      <vt:lpstr>PowerPoint Presentation</vt:lpstr>
      <vt:lpstr>REGIONAL SYSTEMS</vt:lpstr>
      <vt:lpstr>INTERMEDIARY STRUCTURE</vt:lpstr>
      <vt:lpstr>SPONSORSHIP STRUCTURE</vt:lpstr>
      <vt:lpstr>PowerPoint Presentation</vt:lpstr>
      <vt:lpstr>PowerPoint Presentation</vt:lpstr>
      <vt:lpstr>PowerPoint Presentation</vt:lpstr>
      <vt:lpstr>PowerPoint Presentation</vt:lpstr>
      <vt:lpstr>DEGREE APPLICABLE WORK-BASED LEARNING UNITS</vt:lpstr>
      <vt:lpstr>Leverage the Old Tricks, and Try New Ones</vt:lpstr>
      <vt:lpstr>APPRENTICESHIP INSTRUCTION IN THE CALIFORNIA COMMUNITY COLLEGE SYSTEM</vt:lpstr>
      <vt:lpstr>Pedagogy of Apprenticeship</vt:lpstr>
      <vt:lpstr>WHY IT’S DYNAMIC</vt:lpstr>
      <vt:lpstr>WHAT’S THE CALL TO ACTION?</vt:lpstr>
      <vt:lpstr>                              APPRENTICESHIP PROGRAM  CONSULTANCY</vt:lpstr>
      <vt:lpstr>QUESTIONS, THOUGHTS &amp;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PLANNING A MODERN APPRENTICESHIP</dc:title>
  <cp:lastModifiedBy>Charles Henkels</cp:lastModifiedBy>
  <cp:revision>2</cp:revision>
  <dcterms:created xsi:type="dcterms:W3CDTF">2020-09-14T17:56:01Z</dcterms:created>
  <dcterms:modified xsi:type="dcterms:W3CDTF">2023-07-18T17:14:58Z</dcterms:modified>
</cp:coreProperties>
</file>